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410" r:id="rId5"/>
    <p:sldId id="259" r:id="rId6"/>
    <p:sldId id="267" r:id="rId7"/>
    <p:sldId id="288" r:id="rId8"/>
    <p:sldId id="313" r:id="rId9"/>
    <p:sldId id="314" r:id="rId10"/>
    <p:sldId id="315" r:id="rId11"/>
    <p:sldId id="316" r:id="rId12"/>
    <p:sldId id="355" r:id="rId13"/>
    <p:sldId id="354" r:id="rId14"/>
    <p:sldId id="411" r:id="rId15"/>
    <p:sldId id="356" r:id="rId16"/>
    <p:sldId id="412" r:id="rId17"/>
    <p:sldId id="357" r:id="rId18"/>
    <p:sldId id="358" r:id="rId19"/>
    <p:sldId id="359" r:id="rId20"/>
    <p:sldId id="360" r:id="rId21"/>
    <p:sldId id="373" r:id="rId22"/>
    <p:sldId id="374" r:id="rId23"/>
    <p:sldId id="375" r:id="rId24"/>
    <p:sldId id="376" r:id="rId25"/>
    <p:sldId id="317" r:id="rId26"/>
    <p:sldId id="413" r:id="rId27"/>
    <p:sldId id="318" r:id="rId28"/>
    <p:sldId id="319" r:id="rId29"/>
    <p:sldId id="320" r:id="rId30"/>
    <p:sldId id="282" r:id="rId31"/>
    <p:sldId id="292" r:id="rId32"/>
    <p:sldId id="283" r:id="rId33"/>
    <p:sldId id="284" r:id="rId34"/>
    <p:sldId id="285" r:id="rId35"/>
    <p:sldId id="377" r:id="rId36"/>
    <p:sldId id="345" r:id="rId37"/>
    <p:sldId id="346" r:id="rId38"/>
    <p:sldId id="347" r:id="rId39"/>
    <p:sldId id="378" r:id="rId40"/>
    <p:sldId id="379" r:id="rId41"/>
    <p:sldId id="380" r:id="rId42"/>
    <p:sldId id="381" r:id="rId43"/>
    <p:sldId id="382" r:id="rId44"/>
    <p:sldId id="383" r:id="rId45"/>
    <p:sldId id="384" r:id="rId46"/>
    <p:sldId id="385" r:id="rId47"/>
    <p:sldId id="286" r:id="rId48"/>
    <p:sldId id="348" r:id="rId49"/>
    <p:sldId id="386" r:id="rId50"/>
    <p:sldId id="387" r:id="rId51"/>
    <p:sldId id="388" r:id="rId52"/>
    <p:sldId id="389" r:id="rId53"/>
    <p:sldId id="390" r:id="rId54"/>
    <p:sldId id="391" r:id="rId55"/>
    <p:sldId id="414" r:id="rId56"/>
    <p:sldId id="415" r:id="rId57"/>
    <p:sldId id="416" r:id="rId58"/>
    <p:sldId id="352" r:id="rId59"/>
  </p:sldIdLst>
  <p:sldSz cx="9144000" cy="6858000" type="screen4x3"/>
  <p:notesSz cx="6858000" cy="9144000"/>
  <p:custDataLst>
    <p:tags r:id="rId63"/>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58" d="100"/>
          <a:sy n="58" d="100"/>
        </p:scale>
        <p:origin x="-888" y="-90"/>
      </p:cViewPr>
      <p:guideLst>
        <p:guide orient="horz" pos="2126"/>
        <p:guide pos="2865"/>
      </p:guideLst>
    </p:cSldViewPr>
  </p:slideViewPr>
  <p:notesTextViewPr>
    <p:cViewPr>
      <p:scale>
        <a:sx n="100" d="100"/>
        <a:sy n="100" d="100"/>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tags" Target="tags/tag712.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99" Type="http://schemas.openxmlformats.org/officeDocument/2006/relationships/tags" Target="../tags/tag98.xml"/><Relationship Id="rId98" Type="http://schemas.openxmlformats.org/officeDocument/2006/relationships/tags" Target="../tags/tag97.xml"/><Relationship Id="rId97" Type="http://schemas.openxmlformats.org/officeDocument/2006/relationships/tags" Target="../tags/tag96.xml"/><Relationship Id="rId96" Type="http://schemas.openxmlformats.org/officeDocument/2006/relationships/tags" Target="../tags/tag95.xml"/><Relationship Id="rId95" Type="http://schemas.openxmlformats.org/officeDocument/2006/relationships/tags" Target="../tags/tag94.xml"/><Relationship Id="rId94" Type="http://schemas.openxmlformats.org/officeDocument/2006/relationships/tags" Target="../tags/tag93.xml"/><Relationship Id="rId93" Type="http://schemas.openxmlformats.org/officeDocument/2006/relationships/tags" Target="../tags/tag92.xml"/><Relationship Id="rId92" Type="http://schemas.openxmlformats.org/officeDocument/2006/relationships/tags" Target="../tags/tag91.xml"/><Relationship Id="rId91" Type="http://schemas.openxmlformats.org/officeDocument/2006/relationships/tags" Target="../tags/tag90.xml"/><Relationship Id="rId90" Type="http://schemas.openxmlformats.org/officeDocument/2006/relationships/tags" Target="../tags/tag89.xml"/><Relationship Id="rId9" Type="http://schemas.openxmlformats.org/officeDocument/2006/relationships/tags" Target="../tags/tag8.xml"/><Relationship Id="rId89" Type="http://schemas.openxmlformats.org/officeDocument/2006/relationships/tags" Target="../tags/tag88.xml"/><Relationship Id="rId88" Type="http://schemas.openxmlformats.org/officeDocument/2006/relationships/tags" Target="../tags/tag87.xml"/><Relationship Id="rId87" Type="http://schemas.openxmlformats.org/officeDocument/2006/relationships/tags" Target="../tags/tag86.xml"/><Relationship Id="rId86" Type="http://schemas.openxmlformats.org/officeDocument/2006/relationships/tags" Target="../tags/tag85.xml"/><Relationship Id="rId85" Type="http://schemas.openxmlformats.org/officeDocument/2006/relationships/tags" Target="../tags/tag84.xml"/><Relationship Id="rId84" Type="http://schemas.openxmlformats.org/officeDocument/2006/relationships/tags" Target="../tags/tag83.xml"/><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tags" Target="../tags/tag7.xml"/><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1" Type="http://schemas.openxmlformats.org/officeDocument/2006/relationships/tags" Target="../tags/tag180.xml"/><Relationship Id="rId180" Type="http://schemas.openxmlformats.org/officeDocument/2006/relationships/tags" Target="../tags/tag179.xml"/><Relationship Id="rId18" Type="http://schemas.openxmlformats.org/officeDocument/2006/relationships/tags" Target="../tags/tag17.xml"/><Relationship Id="rId179" Type="http://schemas.openxmlformats.org/officeDocument/2006/relationships/tags" Target="../tags/tag178.xml"/><Relationship Id="rId178" Type="http://schemas.openxmlformats.org/officeDocument/2006/relationships/tags" Target="../tags/tag177.xml"/><Relationship Id="rId177" Type="http://schemas.openxmlformats.org/officeDocument/2006/relationships/tags" Target="../tags/tag176.xml"/><Relationship Id="rId176" Type="http://schemas.openxmlformats.org/officeDocument/2006/relationships/tags" Target="../tags/tag175.xml"/><Relationship Id="rId175" Type="http://schemas.openxmlformats.org/officeDocument/2006/relationships/tags" Target="../tags/tag174.xml"/><Relationship Id="rId174" Type="http://schemas.openxmlformats.org/officeDocument/2006/relationships/tags" Target="../tags/tag173.xml"/><Relationship Id="rId173" Type="http://schemas.openxmlformats.org/officeDocument/2006/relationships/tags" Target="../tags/tag172.xml"/><Relationship Id="rId172" Type="http://schemas.openxmlformats.org/officeDocument/2006/relationships/tags" Target="../tags/tag171.xml"/><Relationship Id="rId171" Type="http://schemas.openxmlformats.org/officeDocument/2006/relationships/tags" Target="../tags/tag170.xml"/><Relationship Id="rId170" Type="http://schemas.openxmlformats.org/officeDocument/2006/relationships/tags" Target="../tags/tag169.xml"/><Relationship Id="rId17" Type="http://schemas.openxmlformats.org/officeDocument/2006/relationships/tags" Target="../tags/tag16.xml"/><Relationship Id="rId169" Type="http://schemas.openxmlformats.org/officeDocument/2006/relationships/tags" Target="../tags/tag168.xml"/><Relationship Id="rId168" Type="http://schemas.openxmlformats.org/officeDocument/2006/relationships/tags" Target="../tags/tag167.xml"/><Relationship Id="rId167" Type="http://schemas.openxmlformats.org/officeDocument/2006/relationships/tags" Target="../tags/tag166.xml"/><Relationship Id="rId166" Type="http://schemas.openxmlformats.org/officeDocument/2006/relationships/tags" Target="../tags/tag165.xml"/><Relationship Id="rId165" Type="http://schemas.openxmlformats.org/officeDocument/2006/relationships/tags" Target="../tags/tag164.xml"/><Relationship Id="rId164" Type="http://schemas.openxmlformats.org/officeDocument/2006/relationships/tags" Target="../tags/tag163.xml"/><Relationship Id="rId163" Type="http://schemas.openxmlformats.org/officeDocument/2006/relationships/tags" Target="../tags/tag162.xml"/><Relationship Id="rId162" Type="http://schemas.openxmlformats.org/officeDocument/2006/relationships/tags" Target="../tags/tag161.xml"/><Relationship Id="rId161" Type="http://schemas.openxmlformats.org/officeDocument/2006/relationships/tags" Target="../tags/tag160.xml"/><Relationship Id="rId160" Type="http://schemas.openxmlformats.org/officeDocument/2006/relationships/tags" Target="../tags/tag159.xml"/><Relationship Id="rId16" Type="http://schemas.openxmlformats.org/officeDocument/2006/relationships/tags" Target="../tags/tag15.xml"/><Relationship Id="rId159" Type="http://schemas.openxmlformats.org/officeDocument/2006/relationships/tags" Target="../tags/tag158.xml"/><Relationship Id="rId158" Type="http://schemas.openxmlformats.org/officeDocument/2006/relationships/tags" Target="../tags/tag157.xml"/><Relationship Id="rId157" Type="http://schemas.openxmlformats.org/officeDocument/2006/relationships/tags" Target="../tags/tag156.xml"/><Relationship Id="rId156" Type="http://schemas.openxmlformats.org/officeDocument/2006/relationships/tags" Target="../tags/tag155.xml"/><Relationship Id="rId155" Type="http://schemas.openxmlformats.org/officeDocument/2006/relationships/tags" Target="../tags/tag154.xml"/><Relationship Id="rId154" Type="http://schemas.openxmlformats.org/officeDocument/2006/relationships/tags" Target="../tags/tag153.xml"/><Relationship Id="rId153" Type="http://schemas.openxmlformats.org/officeDocument/2006/relationships/tags" Target="../tags/tag152.xml"/><Relationship Id="rId152" Type="http://schemas.openxmlformats.org/officeDocument/2006/relationships/tags" Target="../tags/tag151.xml"/><Relationship Id="rId151" Type="http://schemas.openxmlformats.org/officeDocument/2006/relationships/tags" Target="../tags/tag150.xml"/><Relationship Id="rId150" Type="http://schemas.openxmlformats.org/officeDocument/2006/relationships/tags" Target="../tags/tag149.xml"/><Relationship Id="rId15" Type="http://schemas.openxmlformats.org/officeDocument/2006/relationships/tags" Target="../tags/tag14.xml"/><Relationship Id="rId149" Type="http://schemas.openxmlformats.org/officeDocument/2006/relationships/tags" Target="../tags/tag148.xml"/><Relationship Id="rId148" Type="http://schemas.openxmlformats.org/officeDocument/2006/relationships/tags" Target="../tags/tag147.xml"/><Relationship Id="rId147" Type="http://schemas.openxmlformats.org/officeDocument/2006/relationships/tags" Target="../tags/tag146.xml"/><Relationship Id="rId146" Type="http://schemas.openxmlformats.org/officeDocument/2006/relationships/tags" Target="../tags/tag145.xml"/><Relationship Id="rId145" Type="http://schemas.openxmlformats.org/officeDocument/2006/relationships/tags" Target="../tags/tag144.xml"/><Relationship Id="rId144" Type="http://schemas.openxmlformats.org/officeDocument/2006/relationships/tags" Target="../tags/tag143.xml"/><Relationship Id="rId143" Type="http://schemas.openxmlformats.org/officeDocument/2006/relationships/tags" Target="../tags/tag142.xml"/><Relationship Id="rId142" Type="http://schemas.openxmlformats.org/officeDocument/2006/relationships/tags" Target="../tags/tag141.xml"/><Relationship Id="rId141" Type="http://schemas.openxmlformats.org/officeDocument/2006/relationships/tags" Target="../tags/tag140.xml"/><Relationship Id="rId140" Type="http://schemas.openxmlformats.org/officeDocument/2006/relationships/tags" Target="../tags/tag139.xml"/><Relationship Id="rId14" Type="http://schemas.openxmlformats.org/officeDocument/2006/relationships/tags" Target="../tags/tag13.xml"/><Relationship Id="rId139" Type="http://schemas.openxmlformats.org/officeDocument/2006/relationships/tags" Target="../tags/tag138.xml"/><Relationship Id="rId138" Type="http://schemas.openxmlformats.org/officeDocument/2006/relationships/tags" Target="../tags/tag137.xml"/><Relationship Id="rId137" Type="http://schemas.openxmlformats.org/officeDocument/2006/relationships/tags" Target="../tags/tag136.xml"/><Relationship Id="rId136" Type="http://schemas.openxmlformats.org/officeDocument/2006/relationships/tags" Target="../tags/tag135.xml"/><Relationship Id="rId135" Type="http://schemas.openxmlformats.org/officeDocument/2006/relationships/tags" Target="../tags/tag134.xml"/><Relationship Id="rId134" Type="http://schemas.openxmlformats.org/officeDocument/2006/relationships/tags" Target="../tags/tag133.xml"/><Relationship Id="rId133" Type="http://schemas.openxmlformats.org/officeDocument/2006/relationships/tags" Target="../tags/tag132.xml"/><Relationship Id="rId132" Type="http://schemas.openxmlformats.org/officeDocument/2006/relationships/tags" Target="../tags/tag131.xml"/><Relationship Id="rId131" Type="http://schemas.openxmlformats.org/officeDocument/2006/relationships/tags" Target="../tags/tag130.xml"/><Relationship Id="rId130" Type="http://schemas.openxmlformats.org/officeDocument/2006/relationships/tags" Target="../tags/tag129.xml"/><Relationship Id="rId13" Type="http://schemas.openxmlformats.org/officeDocument/2006/relationships/tags" Target="../tags/tag12.xml"/><Relationship Id="rId129" Type="http://schemas.openxmlformats.org/officeDocument/2006/relationships/tags" Target="../tags/tag128.xml"/><Relationship Id="rId128" Type="http://schemas.openxmlformats.org/officeDocument/2006/relationships/tags" Target="../tags/tag127.xml"/><Relationship Id="rId127" Type="http://schemas.openxmlformats.org/officeDocument/2006/relationships/tags" Target="../tags/tag126.xml"/><Relationship Id="rId126" Type="http://schemas.openxmlformats.org/officeDocument/2006/relationships/tags" Target="../tags/tag125.xml"/><Relationship Id="rId125" Type="http://schemas.openxmlformats.org/officeDocument/2006/relationships/tags" Target="../tags/tag124.xml"/><Relationship Id="rId124" Type="http://schemas.openxmlformats.org/officeDocument/2006/relationships/tags" Target="../tags/tag123.xml"/><Relationship Id="rId123" Type="http://schemas.openxmlformats.org/officeDocument/2006/relationships/tags" Target="../tags/tag122.xml"/><Relationship Id="rId122" Type="http://schemas.openxmlformats.org/officeDocument/2006/relationships/tags" Target="../tags/tag121.xml"/><Relationship Id="rId121" Type="http://schemas.openxmlformats.org/officeDocument/2006/relationships/tags" Target="../tags/tag120.xml"/><Relationship Id="rId120" Type="http://schemas.openxmlformats.org/officeDocument/2006/relationships/tags" Target="../tags/tag119.xml"/><Relationship Id="rId12" Type="http://schemas.openxmlformats.org/officeDocument/2006/relationships/tags" Target="../tags/tag11.xml"/><Relationship Id="rId119" Type="http://schemas.openxmlformats.org/officeDocument/2006/relationships/tags" Target="../tags/tag118.xml"/><Relationship Id="rId118" Type="http://schemas.openxmlformats.org/officeDocument/2006/relationships/tags" Target="../tags/tag117.xml"/><Relationship Id="rId117" Type="http://schemas.openxmlformats.org/officeDocument/2006/relationships/tags" Target="../tags/tag116.xml"/><Relationship Id="rId116" Type="http://schemas.openxmlformats.org/officeDocument/2006/relationships/tags" Target="../tags/tag115.xml"/><Relationship Id="rId115" Type="http://schemas.openxmlformats.org/officeDocument/2006/relationships/tags" Target="../tags/tag114.xml"/><Relationship Id="rId114" Type="http://schemas.openxmlformats.org/officeDocument/2006/relationships/tags" Target="../tags/tag113.xml"/><Relationship Id="rId113" Type="http://schemas.openxmlformats.org/officeDocument/2006/relationships/tags" Target="../tags/tag112.xml"/><Relationship Id="rId112" Type="http://schemas.openxmlformats.org/officeDocument/2006/relationships/tags" Target="../tags/tag111.xml"/><Relationship Id="rId111" Type="http://schemas.openxmlformats.org/officeDocument/2006/relationships/tags" Target="../tags/tag110.xml"/><Relationship Id="rId110" Type="http://schemas.openxmlformats.org/officeDocument/2006/relationships/tags" Target="../tags/tag109.xml"/><Relationship Id="rId11" Type="http://schemas.openxmlformats.org/officeDocument/2006/relationships/tags" Target="../tags/tag10.xml"/><Relationship Id="rId109" Type="http://schemas.openxmlformats.org/officeDocument/2006/relationships/tags" Target="../tags/tag108.xml"/><Relationship Id="rId108" Type="http://schemas.openxmlformats.org/officeDocument/2006/relationships/tags" Target="../tags/tag107.xml"/><Relationship Id="rId107" Type="http://schemas.openxmlformats.org/officeDocument/2006/relationships/tags" Target="../tags/tag106.xml"/><Relationship Id="rId106" Type="http://schemas.openxmlformats.org/officeDocument/2006/relationships/tags" Target="../tags/tag105.xml"/><Relationship Id="rId105" Type="http://schemas.openxmlformats.org/officeDocument/2006/relationships/tags" Target="../tags/tag104.xml"/><Relationship Id="rId104" Type="http://schemas.openxmlformats.org/officeDocument/2006/relationships/tags" Target="../tags/tag103.xml"/><Relationship Id="rId103" Type="http://schemas.openxmlformats.org/officeDocument/2006/relationships/tags" Target="../tags/tag102.xml"/><Relationship Id="rId102" Type="http://schemas.openxmlformats.org/officeDocument/2006/relationships/tags" Target="../tags/tag101.xml"/><Relationship Id="rId101" Type="http://schemas.openxmlformats.org/officeDocument/2006/relationships/tags" Target="../tags/tag100.xml"/><Relationship Id="rId100" Type="http://schemas.openxmlformats.org/officeDocument/2006/relationships/tags" Target="../tags/tag99.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8130" name="Freeform 2"/>
          <p:cNvSpPr/>
          <p:nvPr>
            <p:custDataLst>
              <p:tags r:id="rId2"/>
            </p:custDataLst>
          </p:nvPr>
        </p:nvSpPr>
        <p:spPr bwMode="auto">
          <a:xfrm>
            <a:off x="4760913" y="20638"/>
            <a:ext cx="4438650" cy="4038600"/>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ln>
        </p:spPr>
        <p:txBody>
          <a:bodyPr/>
          <a:lstStyle/>
          <a:p>
            <a:endParaRPr lang="zh-CN" altLang="en-US"/>
          </a:p>
        </p:txBody>
      </p:sp>
      <p:grpSp>
        <p:nvGrpSpPr>
          <p:cNvPr id="48131" name="Group 3"/>
          <p:cNvGrpSpPr/>
          <p:nvPr>
            <p:custDataLst>
              <p:tags r:id="rId3"/>
            </p:custDataLst>
          </p:nvPr>
        </p:nvGrpSpPr>
        <p:grpSpPr>
          <a:xfrm>
            <a:off x="4572000" y="28575"/>
            <a:ext cx="4756150" cy="4338638"/>
            <a:chOff x="2918" y="18"/>
            <a:chExt cx="2958" cy="2699"/>
          </a:xfrm>
        </p:grpSpPr>
        <p:sp>
          <p:nvSpPr>
            <p:cNvPr id="48132" name="Freeform 4"/>
            <p:cNvSpPr/>
            <p:nvPr>
              <p:custDataLst>
                <p:tags r:id="rId4"/>
              </p:custDataLst>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ln>
          </p:spPr>
          <p:txBody>
            <a:bodyPr/>
            <a:lstStyle/>
            <a:p>
              <a:endParaRPr lang="zh-CN" altLang="en-US"/>
            </a:p>
          </p:txBody>
        </p:sp>
        <p:sp>
          <p:nvSpPr>
            <p:cNvPr id="48133" name="Freeform 5"/>
            <p:cNvSpPr>
              <a:spLocks noEditPoints="1"/>
            </p:cNvSpPr>
            <p:nvPr>
              <p:custDataLst>
                <p:tags r:id="rId5"/>
              </p:custDataLst>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ln>
          </p:spPr>
          <p:txBody>
            <a:bodyPr/>
            <a:lstStyle/>
            <a:p>
              <a:endParaRPr lang="zh-CN" altLang="en-US"/>
            </a:p>
          </p:txBody>
        </p:sp>
        <p:sp>
          <p:nvSpPr>
            <p:cNvPr id="48134" name="Freeform 6"/>
            <p:cNvSpPr/>
            <p:nvPr>
              <p:custDataLst>
                <p:tags r:id="rId6"/>
              </p:custDataLst>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ln>
          </p:spPr>
          <p:txBody>
            <a:bodyPr/>
            <a:lstStyle/>
            <a:p>
              <a:endParaRPr lang="zh-CN" altLang="en-US"/>
            </a:p>
          </p:txBody>
        </p:sp>
        <p:sp>
          <p:nvSpPr>
            <p:cNvPr id="48135" name="Freeform 7"/>
            <p:cNvSpPr/>
            <p:nvPr>
              <p:custDataLst>
                <p:tags r:id="rId7"/>
              </p:custDataLst>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ln>
          </p:spPr>
          <p:txBody>
            <a:bodyPr/>
            <a:lstStyle/>
            <a:p>
              <a:endParaRPr lang="zh-CN" altLang="en-US"/>
            </a:p>
          </p:txBody>
        </p:sp>
        <p:sp>
          <p:nvSpPr>
            <p:cNvPr id="48136" name="Freeform 8"/>
            <p:cNvSpPr/>
            <p:nvPr>
              <p:custDataLst>
                <p:tags r:id="rId8"/>
              </p:custDataLst>
            </p:nvPr>
          </p:nvSpPr>
          <p:spPr bwMode="auto">
            <a:xfrm>
              <a:off x="3272" y="645"/>
              <a:ext cx="683"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2">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ln>
          </p:spPr>
          <p:txBody>
            <a:bodyPr/>
            <a:lstStyle/>
            <a:p>
              <a:endParaRPr lang="zh-CN" altLang="en-US"/>
            </a:p>
          </p:txBody>
        </p:sp>
        <p:sp>
          <p:nvSpPr>
            <p:cNvPr id="48137" name="Freeform 9"/>
            <p:cNvSpPr/>
            <p:nvPr>
              <p:custDataLst>
                <p:tags r:id="rId9"/>
              </p:custDataLst>
            </p:nvPr>
          </p:nvSpPr>
          <p:spPr bwMode="auto">
            <a:xfrm>
              <a:off x="4046" y="1545"/>
              <a:ext cx="490" cy="515"/>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ln>
          </p:spPr>
          <p:txBody>
            <a:bodyPr/>
            <a:lstStyle/>
            <a:p>
              <a:endParaRPr lang="zh-CN" altLang="en-US"/>
            </a:p>
          </p:txBody>
        </p:sp>
        <p:sp>
          <p:nvSpPr>
            <p:cNvPr id="48138" name="Freeform 10"/>
            <p:cNvSpPr/>
            <p:nvPr>
              <p:custDataLst>
                <p:tags r:id="rId10"/>
              </p:custDataLst>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ln>
          </p:spPr>
          <p:txBody>
            <a:bodyPr/>
            <a:lstStyle/>
            <a:p>
              <a:endParaRPr lang="zh-CN" altLang="en-US"/>
            </a:p>
          </p:txBody>
        </p:sp>
        <p:sp>
          <p:nvSpPr>
            <p:cNvPr id="48139" name="Freeform 11"/>
            <p:cNvSpPr/>
            <p:nvPr>
              <p:custDataLst>
                <p:tags r:id="rId11"/>
              </p:custDataLst>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ln>
          </p:spPr>
          <p:txBody>
            <a:bodyPr/>
            <a:lstStyle/>
            <a:p>
              <a:endParaRPr lang="zh-CN" altLang="en-US"/>
            </a:p>
          </p:txBody>
        </p:sp>
        <p:sp>
          <p:nvSpPr>
            <p:cNvPr id="48140" name="Freeform 12"/>
            <p:cNvSpPr/>
            <p:nvPr>
              <p:custDataLst>
                <p:tags r:id="rId12"/>
              </p:custDataLst>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ln>
          </p:spPr>
          <p:txBody>
            <a:bodyPr/>
            <a:lstStyle/>
            <a:p>
              <a:endParaRPr lang="zh-CN" altLang="en-US"/>
            </a:p>
          </p:txBody>
        </p:sp>
        <p:sp>
          <p:nvSpPr>
            <p:cNvPr id="48141" name="Freeform 13"/>
            <p:cNvSpPr/>
            <p:nvPr>
              <p:custDataLst>
                <p:tags r:id="rId13"/>
              </p:custDataLst>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ln>
          </p:spPr>
          <p:txBody>
            <a:bodyPr/>
            <a:lstStyle/>
            <a:p>
              <a:endParaRPr lang="zh-CN" altLang="en-US"/>
            </a:p>
          </p:txBody>
        </p:sp>
        <p:sp>
          <p:nvSpPr>
            <p:cNvPr id="48142" name="Freeform 14"/>
            <p:cNvSpPr/>
            <p:nvPr>
              <p:custDataLst>
                <p:tags r:id="rId14"/>
              </p:custDataLst>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8">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ln>
          </p:spPr>
          <p:txBody>
            <a:bodyPr/>
            <a:lstStyle/>
            <a:p>
              <a:endParaRPr lang="zh-CN" altLang="en-US"/>
            </a:p>
          </p:txBody>
        </p:sp>
        <p:sp>
          <p:nvSpPr>
            <p:cNvPr id="48143" name="Freeform 15"/>
            <p:cNvSpPr/>
            <p:nvPr>
              <p:custDataLst>
                <p:tags r:id="rId15"/>
              </p:custDataLst>
            </p:nvPr>
          </p:nvSpPr>
          <p:spPr bwMode="auto">
            <a:xfrm>
              <a:off x="5042" y="1656"/>
              <a:ext cx="581"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ln>
          </p:spPr>
          <p:txBody>
            <a:bodyPr/>
            <a:lstStyle/>
            <a:p>
              <a:endParaRPr lang="zh-CN" altLang="en-US"/>
            </a:p>
          </p:txBody>
        </p:sp>
        <p:sp>
          <p:nvSpPr>
            <p:cNvPr id="48144" name="Freeform 16"/>
            <p:cNvSpPr/>
            <p:nvPr>
              <p:custDataLst>
                <p:tags r:id="rId16"/>
              </p:custDataLst>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ln>
          </p:spPr>
          <p:txBody>
            <a:bodyPr/>
            <a:lstStyle/>
            <a:p>
              <a:endParaRPr lang="zh-CN" altLang="en-US"/>
            </a:p>
          </p:txBody>
        </p:sp>
      </p:grpSp>
      <p:grpSp>
        <p:nvGrpSpPr>
          <p:cNvPr id="48145" name="Group 17"/>
          <p:cNvGrpSpPr/>
          <p:nvPr>
            <p:custDataLst>
              <p:tags r:id="rId17"/>
            </p:custDataLst>
          </p:nvPr>
        </p:nvGrpSpPr>
        <p:grpSpPr>
          <a:xfrm>
            <a:off x="554038" y="36513"/>
            <a:ext cx="7891462" cy="6821487"/>
            <a:chOff x="349" y="23"/>
            <a:chExt cx="4971" cy="4297"/>
          </a:xfrm>
        </p:grpSpPr>
        <p:sp>
          <p:nvSpPr>
            <p:cNvPr id="48146" name="Rectangle 18"/>
            <p:cNvSpPr>
              <a:spLocks noChangeArrowheads="1"/>
            </p:cNvSpPr>
            <p:nvPr>
              <p:custDataLst>
                <p:tags r:id="rId18"/>
              </p:custDataLst>
            </p:nvPr>
          </p:nvSpPr>
          <p:spPr bwMode="auto">
            <a:xfrm>
              <a:off x="384" y="23"/>
              <a:ext cx="21" cy="101"/>
            </a:xfrm>
            <a:prstGeom prst="rect">
              <a:avLst/>
            </a:prstGeom>
            <a:solidFill>
              <a:schemeClr val="bg2">
                <a:alpha val="50000"/>
              </a:schemeClr>
            </a:solidFill>
            <a:ln w="0">
              <a:noFill/>
              <a:miter lim="800000"/>
            </a:ln>
          </p:spPr>
          <p:txBody>
            <a:bodyPr/>
            <a:lstStyle/>
            <a:p>
              <a:endParaRPr lang="zh-CN" altLang="en-US"/>
            </a:p>
          </p:txBody>
        </p:sp>
        <p:sp>
          <p:nvSpPr>
            <p:cNvPr id="48147" name="Freeform 19"/>
            <p:cNvSpPr>
              <a:spLocks noEditPoints="1"/>
            </p:cNvSpPr>
            <p:nvPr>
              <p:custDataLst>
                <p:tags r:id="rId19"/>
              </p:custDataLst>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48" name="Freeform 20"/>
            <p:cNvSpPr>
              <a:spLocks noEditPoints="1"/>
            </p:cNvSpPr>
            <p:nvPr>
              <p:custDataLst>
                <p:tags r:id="rId20"/>
              </p:custDataLst>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49" name="Freeform 21"/>
            <p:cNvSpPr>
              <a:spLocks noEditPoints="1"/>
            </p:cNvSpPr>
            <p:nvPr>
              <p:custDataLst>
                <p:tags r:id="rId21"/>
              </p:custDataLst>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50" name="Freeform 22"/>
            <p:cNvSpPr>
              <a:spLocks noEditPoints="1"/>
            </p:cNvSpPr>
            <p:nvPr>
              <p:custDataLst>
                <p:tags r:id="rId22"/>
              </p:custDataLst>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51" name="Freeform 23"/>
            <p:cNvSpPr>
              <a:spLocks noEditPoints="1"/>
            </p:cNvSpPr>
            <p:nvPr>
              <p:custDataLst>
                <p:tags r:id="rId23"/>
              </p:custDataLst>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52" name="Freeform 24"/>
            <p:cNvSpPr>
              <a:spLocks noEditPoints="1"/>
            </p:cNvSpPr>
            <p:nvPr>
              <p:custDataLst>
                <p:tags r:id="rId24"/>
              </p:custDataLst>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53" name="Freeform 25"/>
            <p:cNvSpPr>
              <a:spLocks noEditPoints="1"/>
            </p:cNvSpPr>
            <p:nvPr>
              <p:custDataLst>
                <p:tags r:id="rId25"/>
              </p:custDataLst>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54" name="Freeform 26"/>
            <p:cNvSpPr>
              <a:spLocks noEditPoints="1"/>
            </p:cNvSpPr>
            <p:nvPr>
              <p:custDataLst>
                <p:tags r:id="rId26"/>
              </p:custDataLst>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55" name="Freeform 27"/>
            <p:cNvSpPr>
              <a:spLocks noEditPoints="1"/>
            </p:cNvSpPr>
            <p:nvPr>
              <p:custDataLst>
                <p:tags r:id="rId27"/>
              </p:custDataLst>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56" name="Freeform 28"/>
            <p:cNvSpPr>
              <a:spLocks noEditPoints="1"/>
            </p:cNvSpPr>
            <p:nvPr>
              <p:custDataLst>
                <p:tags r:id="rId28"/>
              </p:custDataLst>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57" name="Rectangle 29"/>
            <p:cNvSpPr>
              <a:spLocks noChangeArrowheads="1"/>
            </p:cNvSpPr>
            <p:nvPr>
              <p:custDataLst>
                <p:tags r:id="rId29"/>
              </p:custDataLst>
            </p:nvPr>
          </p:nvSpPr>
          <p:spPr bwMode="auto">
            <a:xfrm>
              <a:off x="384" y="4269"/>
              <a:ext cx="21" cy="51"/>
            </a:xfrm>
            <a:prstGeom prst="rect">
              <a:avLst/>
            </a:prstGeom>
            <a:solidFill>
              <a:schemeClr val="bg2">
                <a:alpha val="50000"/>
              </a:schemeClr>
            </a:solidFill>
            <a:ln w="0">
              <a:noFill/>
              <a:miter lim="800000"/>
            </a:ln>
          </p:spPr>
          <p:txBody>
            <a:bodyPr/>
            <a:lstStyle/>
            <a:p>
              <a:endParaRPr lang="zh-CN" altLang="en-US"/>
            </a:p>
          </p:txBody>
        </p:sp>
        <p:sp>
          <p:nvSpPr>
            <p:cNvPr id="48158" name="Rectangle 30"/>
            <p:cNvSpPr>
              <a:spLocks noChangeArrowheads="1"/>
            </p:cNvSpPr>
            <p:nvPr>
              <p:custDataLst>
                <p:tags r:id="rId30"/>
              </p:custDataLst>
            </p:nvPr>
          </p:nvSpPr>
          <p:spPr bwMode="auto">
            <a:xfrm>
              <a:off x="829" y="23"/>
              <a:ext cx="21" cy="101"/>
            </a:xfrm>
            <a:prstGeom prst="rect">
              <a:avLst/>
            </a:prstGeom>
            <a:solidFill>
              <a:schemeClr val="bg2">
                <a:alpha val="50000"/>
              </a:schemeClr>
            </a:solidFill>
            <a:ln w="0">
              <a:noFill/>
              <a:miter lim="800000"/>
            </a:ln>
          </p:spPr>
          <p:txBody>
            <a:bodyPr/>
            <a:lstStyle/>
            <a:p>
              <a:endParaRPr lang="zh-CN" altLang="en-US"/>
            </a:p>
          </p:txBody>
        </p:sp>
        <p:sp>
          <p:nvSpPr>
            <p:cNvPr id="48159" name="Freeform 31"/>
            <p:cNvSpPr>
              <a:spLocks noEditPoints="1"/>
            </p:cNvSpPr>
            <p:nvPr>
              <p:custDataLst>
                <p:tags r:id="rId31"/>
              </p:custDataLst>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0" name="Freeform 32"/>
            <p:cNvSpPr>
              <a:spLocks noEditPoints="1"/>
            </p:cNvSpPr>
            <p:nvPr>
              <p:custDataLst>
                <p:tags r:id="rId32"/>
              </p:custDataLst>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1" name="Freeform 33"/>
            <p:cNvSpPr>
              <a:spLocks noEditPoints="1"/>
            </p:cNvSpPr>
            <p:nvPr>
              <p:custDataLst>
                <p:tags r:id="rId33"/>
              </p:custDataLst>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2" name="Freeform 34"/>
            <p:cNvSpPr>
              <a:spLocks noEditPoints="1"/>
            </p:cNvSpPr>
            <p:nvPr>
              <p:custDataLst>
                <p:tags r:id="rId34"/>
              </p:custDataLst>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3" name="Freeform 35"/>
            <p:cNvSpPr>
              <a:spLocks noEditPoints="1"/>
            </p:cNvSpPr>
            <p:nvPr>
              <p:custDataLst>
                <p:tags r:id="rId35"/>
              </p:custDataLst>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4" name="Freeform 36"/>
            <p:cNvSpPr>
              <a:spLocks noEditPoints="1"/>
            </p:cNvSpPr>
            <p:nvPr>
              <p:custDataLst>
                <p:tags r:id="rId36"/>
              </p:custDataLst>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5" name="Freeform 37"/>
            <p:cNvSpPr>
              <a:spLocks noEditPoints="1"/>
            </p:cNvSpPr>
            <p:nvPr>
              <p:custDataLst>
                <p:tags r:id="rId37"/>
              </p:custDataLst>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6" name="Freeform 38"/>
            <p:cNvSpPr>
              <a:spLocks noEditPoints="1"/>
            </p:cNvSpPr>
            <p:nvPr>
              <p:custDataLst>
                <p:tags r:id="rId38"/>
              </p:custDataLst>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7" name="Freeform 39"/>
            <p:cNvSpPr>
              <a:spLocks noEditPoints="1"/>
            </p:cNvSpPr>
            <p:nvPr>
              <p:custDataLst>
                <p:tags r:id="rId39"/>
              </p:custDataLst>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8" name="Freeform 40"/>
            <p:cNvSpPr>
              <a:spLocks noEditPoints="1"/>
            </p:cNvSpPr>
            <p:nvPr>
              <p:custDataLst>
                <p:tags r:id="rId40"/>
              </p:custDataLst>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69" name="Rectangle 41"/>
            <p:cNvSpPr>
              <a:spLocks noChangeArrowheads="1"/>
            </p:cNvSpPr>
            <p:nvPr>
              <p:custDataLst>
                <p:tags r:id="rId41"/>
              </p:custDataLst>
            </p:nvPr>
          </p:nvSpPr>
          <p:spPr bwMode="auto">
            <a:xfrm>
              <a:off x="829" y="4269"/>
              <a:ext cx="21" cy="51"/>
            </a:xfrm>
            <a:prstGeom prst="rect">
              <a:avLst/>
            </a:prstGeom>
            <a:solidFill>
              <a:schemeClr val="bg2">
                <a:alpha val="50000"/>
              </a:schemeClr>
            </a:solidFill>
            <a:ln w="0">
              <a:noFill/>
              <a:miter lim="800000"/>
            </a:ln>
          </p:spPr>
          <p:txBody>
            <a:bodyPr/>
            <a:lstStyle/>
            <a:p>
              <a:endParaRPr lang="zh-CN" altLang="en-US"/>
            </a:p>
          </p:txBody>
        </p:sp>
        <p:sp>
          <p:nvSpPr>
            <p:cNvPr id="48170" name="Rectangle 42"/>
            <p:cNvSpPr>
              <a:spLocks noChangeArrowheads="1"/>
            </p:cNvSpPr>
            <p:nvPr>
              <p:custDataLst>
                <p:tags r:id="rId42"/>
              </p:custDataLst>
            </p:nvPr>
          </p:nvSpPr>
          <p:spPr bwMode="auto">
            <a:xfrm>
              <a:off x="1279" y="23"/>
              <a:ext cx="21" cy="101"/>
            </a:xfrm>
            <a:prstGeom prst="rect">
              <a:avLst/>
            </a:prstGeom>
            <a:solidFill>
              <a:schemeClr val="bg2">
                <a:alpha val="50000"/>
              </a:schemeClr>
            </a:solidFill>
            <a:ln w="0">
              <a:noFill/>
              <a:miter lim="800000"/>
            </a:ln>
          </p:spPr>
          <p:txBody>
            <a:bodyPr/>
            <a:lstStyle/>
            <a:p>
              <a:endParaRPr lang="zh-CN" altLang="en-US"/>
            </a:p>
          </p:txBody>
        </p:sp>
        <p:sp>
          <p:nvSpPr>
            <p:cNvPr id="48171" name="Freeform 43"/>
            <p:cNvSpPr>
              <a:spLocks noEditPoints="1"/>
            </p:cNvSpPr>
            <p:nvPr>
              <p:custDataLst>
                <p:tags r:id="rId43"/>
              </p:custDataLst>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72" name="Freeform 44"/>
            <p:cNvSpPr>
              <a:spLocks noEditPoints="1"/>
            </p:cNvSpPr>
            <p:nvPr>
              <p:custDataLst>
                <p:tags r:id="rId44"/>
              </p:custDataLst>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73" name="Freeform 45"/>
            <p:cNvSpPr>
              <a:spLocks noEditPoints="1"/>
            </p:cNvSpPr>
            <p:nvPr>
              <p:custDataLst>
                <p:tags r:id="rId45"/>
              </p:custDataLst>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74" name="Freeform 46"/>
            <p:cNvSpPr>
              <a:spLocks noEditPoints="1"/>
            </p:cNvSpPr>
            <p:nvPr>
              <p:custDataLst>
                <p:tags r:id="rId46"/>
              </p:custDataLst>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75" name="Freeform 47"/>
            <p:cNvSpPr>
              <a:spLocks noEditPoints="1"/>
            </p:cNvSpPr>
            <p:nvPr>
              <p:custDataLst>
                <p:tags r:id="rId47"/>
              </p:custDataLst>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76" name="Freeform 48"/>
            <p:cNvSpPr>
              <a:spLocks noEditPoints="1"/>
            </p:cNvSpPr>
            <p:nvPr>
              <p:custDataLst>
                <p:tags r:id="rId48"/>
              </p:custDataLst>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77" name="Freeform 49"/>
            <p:cNvSpPr>
              <a:spLocks noEditPoints="1"/>
            </p:cNvSpPr>
            <p:nvPr>
              <p:custDataLst>
                <p:tags r:id="rId49"/>
              </p:custDataLst>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78" name="Freeform 50"/>
            <p:cNvSpPr>
              <a:spLocks noEditPoints="1"/>
            </p:cNvSpPr>
            <p:nvPr>
              <p:custDataLst>
                <p:tags r:id="rId50"/>
              </p:custDataLst>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79" name="Freeform 51"/>
            <p:cNvSpPr>
              <a:spLocks noEditPoints="1"/>
            </p:cNvSpPr>
            <p:nvPr>
              <p:custDataLst>
                <p:tags r:id="rId51"/>
              </p:custDataLst>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80" name="Freeform 52"/>
            <p:cNvSpPr>
              <a:spLocks noEditPoints="1"/>
            </p:cNvSpPr>
            <p:nvPr>
              <p:custDataLst>
                <p:tags r:id="rId52"/>
              </p:custDataLst>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81" name="Rectangle 53"/>
            <p:cNvSpPr>
              <a:spLocks noChangeArrowheads="1"/>
            </p:cNvSpPr>
            <p:nvPr>
              <p:custDataLst>
                <p:tags r:id="rId53"/>
              </p:custDataLst>
            </p:nvPr>
          </p:nvSpPr>
          <p:spPr bwMode="auto">
            <a:xfrm>
              <a:off x="1279" y="4269"/>
              <a:ext cx="21" cy="51"/>
            </a:xfrm>
            <a:prstGeom prst="rect">
              <a:avLst/>
            </a:prstGeom>
            <a:solidFill>
              <a:schemeClr val="bg2">
                <a:alpha val="50000"/>
              </a:schemeClr>
            </a:solidFill>
            <a:ln w="0">
              <a:noFill/>
              <a:miter lim="800000"/>
            </a:ln>
          </p:spPr>
          <p:txBody>
            <a:bodyPr/>
            <a:lstStyle/>
            <a:p>
              <a:endParaRPr lang="zh-CN" altLang="en-US"/>
            </a:p>
          </p:txBody>
        </p:sp>
        <p:sp>
          <p:nvSpPr>
            <p:cNvPr id="48182" name="Rectangle 54"/>
            <p:cNvSpPr>
              <a:spLocks noChangeArrowheads="1"/>
            </p:cNvSpPr>
            <p:nvPr>
              <p:custDataLst>
                <p:tags r:id="rId54"/>
              </p:custDataLst>
            </p:nvPr>
          </p:nvSpPr>
          <p:spPr bwMode="auto">
            <a:xfrm>
              <a:off x="1724" y="23"/>
              <a:ext cx="21" cy="101"/>
            </a:xfrm>
            <a:prstGeom prst="rect">
              <a:avLst/>
            </a:prstGeom>
            <a:solidFill>
              <a:schemeClr val="bg2">
                <a:alpha val="50000"/>
              </a:schemeClr>
            </a:solidFill>
            <a:ln w="0">
              <a:noFill/>
              <a:miter lim="800000"/>
            </a:ln>
          </p:spPr>
          <p:txBody>
            <a:bodyPr/>
            <a:lstStyle/>
            <a:p>
              <a:endParaRPr lang="zh-CN" altLang="en-US"/>
            </a:p>
          </p:txBody>
        </p:sp>
        <p:sp>
          <p:nvSpPr>
            <p:cNvPr id="48183" name="Freeform 55"/>
            <p:cNvSpPr>
              <a:spLocks noEditPoints="1"/>
            </p:cNvSpPr>
            <p:nvPr>
              <p:custDataLst>
                <p:tags r:id="rId55"/>
              </p:custDataLst>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84" name="Freeform 56"/>
            <p:cNvSpPr>
              <a:spLocks noEditPoints="1"/>
            </p:cNvSpPr>
            <p:nvPr>
              <p:custDataLst>
                <p:tags r:id="rId56"/>
              </p:custDataLst>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85" name="Freeform 57"/>
            <p:cNvSpPr>
              <a:spLocks noEditPoints="1"/>
            </p:cNvSpPr>
            <p:nvPr>
              <p:custDataLst>
                <p:tags r:id="rId57"/>
              </p:custDataLst>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86" name="Freeform 58"/>
            <p:cNvSpPr>
              <a:spLocks noEditPoints="1"/>
            </p:cNvSpPr>
            <p:nvPr>
              <p:custDataLst>
                <p:tags r:id="rId58"/>
              </p:custDataLst>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87" name="Freeform 59"/>
            <p:cNvSpPr>
              <a:spLocks noEditPoints="1"/>
            </p:cNvSpPr>
            <p:nvPr>
              <p:custDataLst>
                <p:tags r:id="rId59"/>
              </p:custDataLst>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88" name="Freeform 60"/>
            <p:cNvSpPr>
              <a:spLocks noEditPoints="1"/>
            </p:cNvSpPr>
            <p:nvPr>
              <p:custDataLst>
                <p:tags r:id="rId60"/>
              </p:custDataLst>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89" name="Freeform 61"/>
            <p:cNvSpPr>
              <a:spLocks noEditPoints="1"/>
            </p:cNvSpPr>
            <p:nvPr>
              <p:custDataLst>
                <p:tags r:id="rId61"/>
              </p:custDataLst>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90" name="Freeform 62"/>
            <p:cNvSpPr>
              <a:spLocks noEditPoints="1"/>
            </p:cNvSpPr>
            <p:nvPr>
              <p:custDataLst>
                <p:tags r:id="rId62"/>
              </p:custDataLst>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91" name="Freeform 63"/>
            <p:cNvSpPr>
              <a:spLocks noEditPoints="1"/>
            </p:cNvSpPr>
            <p:nvPr>
              <p:custDataLst>
                <p:tags r:id="rId63"/>
              </p:custDataLst>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92" name="Freeform 64"/>
            <p:cNvSpPr>
              <a:spLocks noEditPoints="1"/>
            </p:cNvSpPr>
            <p:nvPr>
              <p:custDataLst>
                <p:tags r:id="rId64"/>
              </p:custDataLst>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93" name="Rectangle 65"/>
            <p:cNvSpPr>
              <a:spLocks noChangeArrowheads="1"/>
            </p:cNvSpPr>
            <p:nvPr>
              <p:custDataLst>
                <p:tags r:id="rId65"/>
              </p:custDataLst>
            </p:nvPr>
          </p:nvSpPr>
          <p:spPr bwMode="auto">
            <a:xfrm>
              <a:off x="1724" y="4269"/>
              <a:ext cx="21" cy="51"/>
            </a:xfrm>
            <a:prstGeom prst="rect">
              <a:avLst/>
            </a:prstGeom>
            <a:solidFill>
              <a:schemeClr val="bg2">
                <a:alpha val="50000"/>
              </a:schemeClr>
            </a:solidFill>
            <a:ln w="0">
              <a:noFill/>
              <a:miter lim="800000"/>
            </a:ln>
          </p:spPr>
          <p:txBody>
            <a:bodyPr/>
            <a:lstStyle/>
            <a:p>
              <a:endParaRPr lang="zh-CN" altLang="en-US"/>
            </a:p>
          </p:txBody>
        </p:sp>
        <p:sp>
          <p:nvSpPr>
            <p:cNvPr id="48194" name="Rectangle 66"/>
            <p:cNvSpPr>
              <a:spLocks noChangeArrowheads="1"/>
            </p:cNvSpPr>
            <p:nvPr>
              <p:custDataLst>
                <p:tags r:id="rId66"/>
              </p:custDataLst>
            </p:nvPr>
          </p:nvSpPr>
          <p:spPr bwMode="auto">
            <a:xfrm>
              <a:off x="2169" y="23"/>
              <a:ext cx="21" cy="101"/>
            </a:xfrm>
            <a:prstGeom prst="rect">
              <a:avLst/>
            </a:prstGeom>
            <a:solidFill>
              <a:schemeClr val="bg2">
                <a:alpha val="50000"/>
              </a:schemeClr>
            </a:solidFill>
            <a:ln w="0">
              <a:noFill/>
              <a:miter lim="800000"/>
            </a:ln>
          </p:spPr>
          <p:txBody>
            <a:bodyPr/>
            <a:lstStyle/>
            <a:p>
              <a:endParaRPr lang="zh-CN" altLang="en-US"/>
            </a:p>
          </p:txBody>
        </p:sp>
        <p:sp>
          <p:nvSpPr>
            <p:cNvPr id="48195" name="Freeform 67"/>
            <p:cNvSpPr>
              <a:spLocks noEditPoints="1"/>
            </p:cNvSpPr>
            <p:nvPr>
              <p:custDataLst>
                <p:tags r:id="rId67"/>
              </p:custDataLst>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96" name="Freeform 68"/>
            <p:cNvSpPr>
              <a:spLocks noEditPoints="1"/>
            </p:cNvSpPr>
            <p:nvPr>
              <p:custDataLst>
                <p:tags r:id="rId68"/>
              </p:custDataLst>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97" name="Freeform 69"/>
            <p:cNvSpPr>
              <a:spLocks noEditPoints="1"/>
            </p:cNvSpPr>
            <p:nvPr>
              <p:custDataLst>
                <p:tags r:id="rId69"/>
              </p:custDataLst>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98" name="Freeform 70"/>
            <p:cNvSpPr>
              <a:spLocks noEditPoints="1"/>
            </p:cNvSpPr>
            <p:nvPr>
              <p:custDataLst>
                <p:tags r:id="rId70"/>
              </p:custDataLst>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199" name="Freeform 71"/>
            <p:cNvSpPr>
              <a:spLocks noEditPoints="1"/>
            </p:cNvSpPr>
            <p:nvPr>
              <p:custDataLst>
                <p:tags r:id="rId71"/>
              </p:custDataLst>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00" name="Freeform 72"/>
            <p:cNvSpPr>
              <a:spLocks noEditPoints="1"/>
            </p:cNvSpPr>
            <p:nvPr>
              <p:custDataLst>
                <p:tags r:id="rId72"/>
              </p:custDataLst>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01" name="Freeform 73"/>
            <p:cNvSpPr>
              <a:spLocks noEditPoints="1"/>
            </p:cNvSpPr>
            <p:nvPr>
              <p:custDataLst>
                <p:tags r:id="rId73"/>
              </p:custDataLst>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02" name="Freeform 74"/>
            <p:cNvSpPr>
              <a:spLocks noEditPoints="1"/>
            </p:cNvSpPr>
            <p:nvPr>
              <p:custDataLst>
                <p:tags r:id="rId74"/>
              </p:custDataLst>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03" name="Freeform 75"/>
            <p:cNvSpPr>
              <a:spLocks noEditPoints="1"/>
            </p:cNvSpPr>
            <p:nvPr>
              <p:custDataLst>
                <p:tags r:id="rId75"/>
              </p:custDataLst>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04" name="Freeform 76"/>
            <p:cNvSpPr>
              <a:spLocks noEditPoints="1"/>
            </p:cNvSpPr>
            <p:nvPr>
              <p:custDataLst>
                <p:tags r:id="rId76"/>
              </p:custDataLst>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05" name="Rectangle 77"/>
            <p:cNvSpPr>
              <a:spLocks noChangeArrowheads="1"/>
            </p:cNvSpPr>
            <p:nvPr>
              <p:custDataLst>
                <p:tags r:id="rId77"/>
              </p:custDataLst>
            </p:nvPr>
          </p:nvSpPr>
          <p:spPr bwMode="auto">
            <a:xfrm>
              <a:off x="2169" y="4269"/>
              <a:ext cx="21" cy="51"/>
            </a:xfrm>
            <a:prstGeom prst="rect">
              <a:avLst/>
            </a:prstGeom>
            <a:solidFill>
              <a:schemeClr val="bg2">
                <a:alpha val="50000"/>
              </a:schemeClr>
            </a:solidFill>
            <a:ln w="0">
              <a:noFill/>
              <a:miter lim="800000"/>
            </a:ln>
          </p:spPr>
          <p:txBody>
            <a:bodyPr/>
            <a:lstStyle/>
            <a:p>
              <a:endParaRPr lang="zh-CN" altLang="en-US"/>
            </a:p>
          </p:txBody>
        </p:sp>
        <p:sp>
          <p:nvSpPr>
            <p:cNvPr id="48206" name="Rectangle 78"/>
            <p:cNvSpPr>
              <a:spLocks noChangeArrowheads="1"/>
            </p:cNvSpPr>
            <p:nvPr>
              <p:custDataLst>
                <p:tags r:id="rId78"/>
              </p:custDataLst>
            </p:nvPr>
          </p:nvSpPr>
          <p:spPr bwMode="auto">
            <a:xfrm>
              <a:off x="2620" y="23"/>
              <a:ext cx="20" cy="101"/>
            </a:xfrm>
            <a:prstGeom prst="rect">
              <a:avLst/>
            </a:prstGeom>
            <a:solidFill>
              <a:schemeClr val="bg2">
                <a:alpha val="50000"/>
              </a:schemeClr>
            </a:solidFill>
            <a:ln w="0">
              <a:noFill/>
              <a:miter lim="800000"/>
            </a:ln>
          </p:spPr>
          <p:txBody>
            <a:bodyPr/>
            <a:lstStyle/>
            <a:p>
              <a:endParaRPr lang="zh-CN" altLang="en-US"/>
            </a:p>
          </p:txBody>
        </p:sp>
        <p:sp>
          <p:nvSpPr>
            <p:cNvPr id="48207" name="Freeform 79"/>
            <p:cNvSpPr>
              <a:spLocks noEditPoints="1"/>
            </p:cNvSpPr>
            <p:nvPr>
              <p:custDataLst>
                <p:tags r:id="rId79"/>
              </p:custDataLst>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08" name="Freeform 80"/>
            <p:cNvSpPr>
              <a:spLocks noEditPoints="1"/>
            </p:cNvSpPr>
            <p:nvPr>
              <p:custDataLst>
                <p:tags r:id="rId80"/>
              </p:custDataLst>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09" name="Freeform 81"/>
            <p:cNvSpPr>
              <a:spLocks noEditPoints="1"/>
            </p:cNvSpPr>
            <p:nvPr>
              <p:custDataLst>
                <p:tags r:id="rId81"/>
              </p:custDataLst>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10" name="Freeform 82"/>
            <p:cNvSpPr>
              <a:spLocks noEditPoints="1"/>
            </p:cNvSpPr>
            <p:nvPr>
              <p:custDataLst>
                <p:tags r:id="rId82"/>
              </p:custDataLst>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11" name="Freeform 83"/>
            <p:cNvSpPr>
              <a:spLocks noEditPoints="1"/>
            </p:cNvSpPr>
            <p:nvPr>
              <p:custDataLst>
                <p:tags r:id="rId83"/>
              </p:custDataLst>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12" name="Freeform 84"/>
            <p:cNvSpPr>
              <a:spLocks noEditPoints="1"/>
            </p:cNvSpPr>
            <p:nvPr>
              <p:custDataLst>
                <p:tags r:id="rId84"/>
              </p:custDataLst>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13" name="Freeform 85"/>
            <p:cNvSpPr>
              <a:spLocks noEditPoints="1"/>
            </p:cNvSpPr>
            <p:nvPr>
              <p:custDataLst>
                <p:tags r:id="rId85"/>
              </p:custDataLst>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14" name="Freeform 86"/>
            <p:cNvSpPr>
              <a:spLocks noEditPoints="1"/>
            </p:cNvSpPr>
            <p:nvPr>
              <p:custDataLst>
                <p:tags r:id="rId86"/>
              </p:custDataLst>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15" name="Freeform 87"/>
            <p:cNvSpPr>
              <a:spLocks noEditPoints="1"/>
            </p:cNvSpPr>
            <p:nvPr>
              <p:custDataLst>
                <p:tags r:id="rId87"/>
              </p:custDataLst>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16" name="Freeform 88"/>
            <p:cNvSpPr>
              <a:spLocks noEditPoints="1"/>
            </p:cNvSpPr>
            <p:nvPr>
              <p:custDataLst>
                <p:tags r:id="rId88"/>
              </p:custDataLst>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17" name="Rectangle 89"/>
            <p:cNvSpPr>
              <a:spLocks noChangeArrowheads="1"/>
            </p:cNvSpPr>
            <p:nvPr>
              <p:custDataLst>
                <p:tags r:id="rId89"/>
              </p:custDataLst>
            </p:nvPr>
          </p:nvSpPr>
          <p:spPr bwMode="auto">
            <a:xfrm>
              <a:off x="2620" y="4269"/>
              <a:ext cx="20" cy="51"/>
            </a:xfrm>
            <a:prstGeom prst="rect">
              <a:avLst/>
            </a:prstGeom>
            <a:solidFill>
              <a:schemeClr val="bg2">
                <a:alpha val="50000"/>
              </a:schemeClr>
            </a:solidFill>
            <a:ln w="0">
              <a:noFill/>
              <a:miter lim="800000"/>
            </a:ln>
          </p:spPr>
          <p:txBody>
            <a:bodyPr/>
            <a:lstStyle/>
            <a:p>
              <a:endParaRPr lang="zh-CN" altLang="en-US"/>
            </a:p>
          </p:txBody>
        </p:sp>
        <p:sp>
          <p:nvSpPr>
            <p:cNvPr id="48218" name="Rectangle 90"/>
            <p:cNvSpPr>
              <a:spLocks noChangeArrowheads="1"/>
            </p:cNvSpPr>
            <p:nvPr>
              <p:custDataLst>
                <p:tags r:id="rId90"/>
              </p:custDataLst>
            </p:nvPr>
          </p:nvSpPr>
          <p:spPr bwMode="auto">
            <a:xfrm>
              <a:off x="3065" y="23"/>
              <a:ext cx="20" cy="101"/>
            </a:xfrm>
            <a:prstGeom prst="rect">
              <a:avLst/>
            </a:prstGeom>
            <a:solidFill>
              <a:schemeClr val="bg2">
                <a:alpha val="50000"/>
              </a:schemeClr>
            </a:solidFill>
            <a:ln w="0">
              <a:noFill/>
              <a:miter lim="800000"/>
            </a:ln>
          </p:spPr>
          <p:txBody>
            <a:bodyPr/>
            <a:lstStyle/>
            <a:p>
              <a:endParaRPr lang="zh-CN" altLang="en-US"/>
            </a:p>
          </p:txBody>
        </p:sp>
        <p:sp>
          <p:nvSpPr>
            <p:cNvPr id="48219" name="Freeform 91"/>
            <p:cNvSpPr>
              <a:spLocks noEditPoints="1"/>
            </p:cNvSpPr>
            <p:nvPr>
              <p:custDataLst>
                <p:tags r:id="rId91"/>
              </p:custDataLst>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0" name="Freeform 92"/>
            <p:cNvSpPr>
              <a:spLocks noEditPoints="1"/>
            </p:cNvSpPr>
            <p:nvPr>
              <p:custDataLst>
                <p:tags r:id="rId92"/>
              </p:custDataLst>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1" name="Freeform 93"/>
            <p:cNvSpPr>
              <a:spLocks noEditPoints="1"/>
            </p:cNvSpPr>
            <p:nvPr>
              <p:custDataLst>
                <p:tags r:id="rId93"/>
              </p:custDataLst>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2" name="Freeform 94"/>
            <p:cNvSpPr>
              <a:spLocks noEditPoints="1"/>
            </p:cNvSpPr>
            <p:nvPr>
              <p:custDataLst>
                <p:tags r:id="rId94"/>
              </p:custDataLst>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3" name="Freeform 95"/>
            <p:cNvSpPr>
              <a:spLocks noEditPoints="1"/>
            </p:cNvSpPr>
            <p:nvPr>
              <p:custDataLst>
                <p:tags r:id="rId95"/>
              </p:custDataLst>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4" name="Freeform 96"/>
            <p:cNvSpPr>
              <a:spLocks noEditPoints="1"/>
            </p:cNvSpPr>
            <p:nvPr>
              <p:custDataLst>
                <p:tags r:id="rId96"/>
              </p:custDataLst>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5" name="Freeform 97"/>
            <p:cNvSpPr>
              <a:spLocks noEditPoints="1"/>
            </p:cNvSpPr>
            <p:nvPr>
              <p:custDataLst>
                <p:tags r:id="rId97"/>
              </p:custDataLst>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6" name="Freeform 98"/>
            <p:cNvSpPr>
              <a:spLocks noEditPoints="1"/>
            </p:cNvSpPr>
            <p:nvPr>
              <p:custDataLst>
                <p:tags r:id="rId98"/>
              </p:custDataLst>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7" name="Freeform 99"/>
            <p:cNvSpPr>
              <a:spLocks noEditPoints="1"/>
            </p:cNvSpPr>
            <p:nvPr>
              <p:custDataLst>
                <p:tags r:id="rId99"/>
              </p:custDataLst>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8" name="Freeform 100"/>
            <p:cNvSpPr>
              <a:spLocks noEditPoints="1"/>
            </p:cNvSpPr>
            <p:nvPr>
              <p:custDataLst>
                <p:tags r:id="rId100"/>
              </p:custDataLst>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29" name="Rectangle 101"/>
            <p:cNvSpPr>
              <a:spLocks noChangeArrowheads="1"/>
            </p:cNvSpPr>
            <p:nvPr>
              <p:custDataLst>
                <p:tags r:id="rId101"/>
              </p:custDataLst>
            </p:nvPr>
          </p:nvSpPr>
          <p:spPr bwMode="auto">
            <a:xfrm>
              <a:off x="3065" y="4269"/>
              <a:ext cx="20" cy="51"/>
            </a:xfrm>
            <a:prstGeom prst="rect">
              <a:avLst/>
            </a:prstGeom>
            <a:solidFill>
              <a:schemeClr val="bg2">
                <a:alpha val="50000"/>
              </a:schemeClr>
            </a:solidFill>
            <a:ln w="0">
              <a:noFill/>
              <a:miter lim="800000"/>
            </a:ln>
          </p:spPr>
          <p:txBody>
            <a:bodyPr/>
            <a:lstStyle/>
            <a:p>
              <a:endParaRPr lang="zh-CN" altLang="en-US"/>
            </a:p>
          </p:txBody>
        </p:sp>
        <p:sp>
          <p:nvSpPr>
            <p:cNvPr id="48230" name="Rectangle 102"/>
            <p:cNvSpPr>
              <a:spLocks noChangeArrowheads="1"/>
            </p:cNvSpPr>
            <p:nvPr>
              <p:custDataLst>
                <p:tags r:id="rId102"/>
              </p:custDataLst>
            </p:nvPr>
          </p:nvSpPr>
          <p:spPr bwMode="auto">
            <a:xfrm>
              <a:off x="3510" y="23"/>
              <a:ext cx="20" cy="101"/>
            </a:xfrm>
            <a:prstGeom prst="rect">
              <a:avLst/>
            </a:prstGeom>
            <a:solidFill>
              <a:schemeClr val="bg2">
                <a:alpha val="50000"/>
              </a:schemeClr>
            </a:solidFill>
            <a:ln w="0">
              <a:noFill/>
              <a:miter lim="800000"/>
            </a:ln>
          </p:spPr>
          <p:txBody>
            <a:bodyPr/>
            <a:lstStyle/>
            <a:p>
              <a:endParaRPr lang="zh-CN" altLang="en-US"/>
            </a:p>
          </p:txBody>
        </p:sp>
        <p:sp>
          <p:nvSpPr>
            <p:cNvPr id="48231" name="Freeform 103"/>
            <p:cNvSpPr>
              <a:spLocks noEditPoints="1"/>
            </p:cNvSpPr>
            <p:nvPr>
              <p:custDataLst>
                <p:tags r:id="rId103"/>
              </p:custDataLst>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32" name="Freeform 104"/>
            <p:cNvSpPr>
              <a:spLocks noEditPoints="1"/>
            </p:cNvSpPr>
            <p:nvPr>
              <p:custDataLst>
                <p:tags r:id="rId104"/>
              </p:custDataLst>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33" name="Freeform 105"/>
            <p:cNvSpPr>
              <a:spLocks noEditPoints="1"/>
            </p:cNvSpPr>
            <p:nvPr>
              <p:custDataLst>
                <p:tags r:id="rId105"/>
              </p:custDataLst>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34" name="Freeform 106"/>
            <p:cNvSpPr>
              <a:spLocks noEditPoints="1"/>
            </p:cNvSpPr>
            <p:nvPr>
              <p:custDataLst>
                <p:tags r:id="rId106"/>
              </p:custDataLst>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35" name="Freeform 107"/>
            <p:cNvSpPr>
              <a:spLocks noEditPoints="1"/>
            </p:cNvSpPr>
            <p:nvPr>
              <p:custDataLst>
                <p:tags r:id="rId107"/>
              </p:custDataLst>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36" name="Freeform 108"/>
            <p:cNvSpPr>
              <a:spLocks noEditPoints="1"/>
            </p:cNvSpPr>
            <p:nvPr>
              <p:custDataLst>
                <p:tags r:id="rId108"/>
              </p:custDataLst>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37" name="Freeform 109"/>
            <p:cNvSpPr>
              <a:spLocks noEditPoints="1"/>
            </p:cNvSpPr>
            <p:nvPr>
              <p:custDataLst>
                <p:tags r:id="rId109"/>
              </p:custDataLst>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38" name="Freeform 110"/>
            <p:cNvSpPr>
              <a:spLocks noEditPoints="1"/>
            </p:cNvSpPr>
            <p:nvPr>
              <p:custDataLst>
                <p:tags r:id="rId110"/>
              </p:custDataLst>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39" name="Freeform 111"/>
            <p:cNvSpPr>
              <a:spLocks noEditPoints="1"/>
            </p:cNvSpPr>
            <p:nvPr>
              <p:custDataLst>
                <p:tags r:id="rId111"/>
              </p:custDataLst>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40" name="Freeform 112"/>
            <p:cNvSpPr>
              <a:spLocks noEditPoints="1"/>
            </p:cNvSpPr>
            <p:nvPr>
              <p:custDataLst>
                <p:tags r:id="rId112"/>
              </p:custDataLst>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41" name="Rectangle 113"/>
            <p:cNvSpPr>
              <a:spLocks noChangeArrowheads="1"/>
            </p:cNvSpPr>
            <p:nvPr>
              <p:custDataLst>
                <p:tags r:id="rId113"/>
              </p:custDataLst>
            </p:nvPr>
          </p:nvSpPr>
          <p:spPr bwMode="auto">
            <a:xfrm>
              <a:off x="3510" y="4269"/>
              <a:ext cx="20" cy="51"/>
            </a:xfrm>
            <a:prstGeom prst="rect">
              <a:avLst/>
            </a:prstGeom>
            <a:solidFill>
              <a:schemeClr val="bg2">
                <a:alpha val="50000"/>
              </a:schemeClr>
            </a:solidFill>
            <a:ln w="0">
              <a:noFill/>
              <a:miter lim="800000"/>
            </a:ln>
          </p:spPr>
          <p:txBody>
            <a:bodyPr/>
            <a:lstStyle/>
            <a:p>
              <a:endParaRPr lang="zh-CN" altLang="en-US"/>
            </a:p>
          </p:txBody>
        </p:sp>
        <p:sp>
          <p:nvSpPr>
            <p:cNvPr id="48242" name="Rectangle 114"/>
            <p:cNvSpPr>
              <a:spLocks noChangeArrowheads="1"/>
            </p:cNvSpPr>
            <p:nvPr>
              <p:custDataLst>
                <p:tags r:id="rId114"/>
              </p:custDataLst>
            </p:nvPr>
          </p:nvSpPr>
          <p:spPr bwMode="auto">
            <a:xfrm>
              <a:off x="3960" y="23"/>
              <a:ext cx="20" cy="101"/>
            </a:xfrm>
            <a:prstGeom prst="rect">
              <a:avLst/>
            </a:prstGeom>
            <a:solidFill>
              <a:schemeClr val="bg2">
                <a:alpha val="50000"/>
              </a:schemeClr>
            </a:solidFill>
            <a:ln w="0">
              <a:noFill/>
              <a:miter lim="800000"/>
            </a:ln>
          </p:spPr>
          <p:txBody>
            <a:bodyPr/>
            <a:lstStyle/>
            <a:p>
              <a:endParaRPr lang="zh-CN" altLang="en-US"/>
            </a:p>
          </p:txBody>
        </p:sp>
        <p:sp>
          <p:nvSpPr>
            <p:cNvPr id="48243" name="Freeform 115"/>
            <p:cNvSpPr>
              <a:spLocks noEditPoints="1"/>
            </p:cNvSpPr>
            <p:nvPr>
              <p:custDataLst>
                <p:tags r:id="rId115"/>
              </p:custDataLst>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44" name="Freeform 116"/>
            <p:cNvSpPr>
              <a:spLocks noEditPoints="1"/>
            </p:cNvSpPr>
            <p:nvPr>
              <p:custDataLst>
                <p:tags r:id="rId116"/>
              </p:custDataLst>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45" name="Freeform 117"/>
            <p:cNvSpPr>
              <a:spLocks noEditPoints="1"/>
            </p:cNvSpPr>
            <p:nvPr>
              <p:custDataLst>
                <p:tags r:id="rId117"/>
              </p:custDataLst>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46" name="Freeform 118"/>
            <p:cNvSpPr>
              <a:spLocks noEditPoints="1"/>
            </p:cNvSpPr>
            <p:nvPr>
              <p:custDataLst>
                <p:tags r:id="rId118"/>
              </p:custDataLst>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47" name="Freeform 119"/>
            <p:cNvSpPr>
              <a:spLocks noEditPoints="1"/>
            </p:cNvSpPr>
            <p:nvPr>
              <p:custDataLst>
                <p:tags r:id="rId119"/>
              </p:custDataLst>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48" name="Freeform 120"/>
            <p:cNvSpPr>
              <a:spLocks noEditPoints="1"/>
            </p:cNvSpPr>
            <p:nvPr>
              <p:custDataLst>
                <p:tags r:id="rId120"/>
              </p:custDataLst>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49" name="Freeform 121"/>
            <p:cNvSpPr>
              <a:spLocks noEditPoints="1"/>
            </p:cNvSpPr>
            <p:nvPr>
              <p:custDataLst>
                <p:tags r:id="rId121"/>
              </p:custDataLst>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50" name="Freeform 122"/>
            <p:cNvSpPr>
              <a:spLocks noEditPoints="1"/>
            </p:cNvSpPr>
            <p:nvPr>
              <p:custDataLst>
                <p:tags r:id="rId122"/>
              </p:custDataLst>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51" name="Freeform 123"/>
            <p:cNvSpPr>
              <a:spLocks noEditPoints="1"/>
            </p:cNvSpPr>
            <p:nvPr>
              <p:custDataLst>
                <p:tags r:id="rId123"/>
              </p:custDataLst>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52" name="Freeform 124"/>
            <p:cNvSpPr>
              <a:spLocks noEditPoints="1"/>
            </p:cNvSpPr>
            <p:nvPr>
              <p:custDataLst>
                <p:tags r:id="rId124"/>
              </p:custDataLst>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53" name="Rectangle 125"/>
            <p:cNvSpPr>
              <a:spLocks noChangeArrowheads="1"/>
            </p:cNvSpPr>
            <p:nvPr>
              <p:custDataLst>
                <p:tags r:id="rId125"/>
              </p:custDataLst>
            </p:nvPr>
          </p:nvSpPr>
          <p:spPr bwMode="auto">
            <a:xfrm>
              <a:off x="3960" y="4269"/>
              <a:ext cx="20" cy="51"/>
            </a:xfrm>
            <a:prstGeom prst="rect">
              <a:avLst/>
            </a:prstGeom>
            <a:solidFill>
              <a:schemeClr val="bg2">
                <a:alpha val="50000"/>
              </a:schemeClr>
            </a:solidFill>
            <a:ln w="0">
              <a:noFill/>
              <a:miter lim="800000"/>
            </a:ln>
          </p:spPr>
          <p:txBody>
            <a:bodyPr/>
            <a:lstStyle/>
            <a:p>
              <a:endParaRPr lang="zh-CN" altLang="en-US"/>
            </a:p>
          </p:txBody>
        </p:sp>
        <p:sp>
          <p:nvSpPr>
            <p:cNvPr id="48254" name="Rectangle 126"/>
            <p:cNvSpPr>
              <a:spLocks noChangeArrowheads="1"/>
            </p:cNvSpPr>
            <p:nvPr>
              <p:custDataLst>
                <p:tags r:id="rId126"/>
              </p:custDataLst>
            </p:nvPr>
          </p:nvSpPr>
          <p:spPr bwMode="auto">
            <a:xfrm>
              <a:off x="4405" y="23"/>
              <a:ext cx="20" cy="101"/>
            </a:xfrm>
            <a:prstGeom prst="rect">
              <a:avLst/>
            </a:prstGeom>
            <a:solidFill>
              <a:schemeClr val="bg2">
                <a:alpha val="50000"/>
              </a:schemeClr>
            </a:solidFill>
            <a:ln w="0">
              <a:noFill/>
              <a:miter lim="800000"/>
            </a:ln>
          </p:spPr>
          <p:txBody>
            <a:bodyPr/>
            <a:lstStyle/>
            <a:p>
              <a:endParaRPr lang="zh-CN" altLang="en-US"/>
            </a:p>
          </p:txBody>
        </p:sp>
        <p:sp>
          <p:nvSpPr>
            <p:cNvPr id="48255" name="Freeform 127"/>
            <p:cNvSpPr>
              <a:spLocks noEditPoints="1"/>
            </p:cNvSpPr>
            <p:nvPr>
              <p:custDataLst>
                <p:tags r:id="rId127"/>
              </p:custDataLst>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56" name="Freeform 128"/>
            <p:cNvSpPr>
              <a:spLocks noEditPoints="1"/>
            </p:cNvSpPr>
            <p:nvPr>
              <p:custDataLst>
                <p:tags r:id="rId128"/>
              </p:custDataLst>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57" name="Freeform 129"/>
            <p:cNvSpPr>
              <a:spLocks noEditPoints="1"/>
            </p:cNvSpPr>
            <p:nvPr>
              <p:custDataLst>
                <p:tags r:id="rId129"/>
              </p:custDataLst>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58" name="Freeform 130"/>
            <p:cNvSpPr>
              <a:spLocks noEditPoints="1"/>
            </p:cNvSpPr>
            <p:nvPr>
              <p:custDataLst>
                <p:tags r:id="rId130"/>
              </p:custDataLst>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59" name="Freeform 131"/>
            <p:cNvSpPr>
              <a:spLocks noEditPoints="1"/>
            </p:cNvSpPr>
            <p:nvPr>
              <p:custDataLst>
                <p:tags r:id="rId131"/>
              </p:custDataLst>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60" name="Freeform 132"/>
            <p:cNvSpPr>
              <a:spLocks noEditPoints="1"/>
            </p:cNvSpPr>
            <p:nvPr>
              <p:custDataLst>
                <p:tags r:id="rId132"/>
              </p:custDataLst>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61" name="Freeform 133"/>
            <p:cNvSpPr>
              <a:spLocks noEditPoints="1"/>
            </p:cNvSpPr>
            <p:nvPr>
              <p:custDataLst>
                <p:tags r:id="rId133"/>
              </p:custDataLst>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62" name="Freeform 134"/>
            <p:cNvSpPr>
              <a:spLocks noEditPoints="1"/>
            </p:cNvSpPr>
            <p:nvPr>
              <p:custDataLst>
                <p:tags r:id="rId134"/>
              </p:custDataLst>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63" name="Freeform 135"/>
            <p:cNvSpPr>
              <a:spLocks noEditPoints="1"/>
            </p:cNvSpPr>
            <p:nvPr>
              <p:custDataLst>
                <p:tags r:id="rId135"/>
              </p:custDataLst>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64" name="Freeform 136"/>
            <p:cNvSpPr>
              <a:spLocks noEditPoints="1"/>
            </p:cNvSpPr>
            <p:nvPr>
              <p:custDataLst>
                <p:tags r:id="rId136"/>
              </p:custDataLst>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65" name="Rectangle 137"/>
            <p:cNvSpPr>
              <a:spLocks noChangeArrowheads="1"/>
            </p:cNvSpPr>
            <p:nvPr>
              <p:custDataLst>
                <p:tags r:id="rId137"/>
              </p:custDataLst>
            </p:nvPr>
          </p:nvSpPr>
          <p:spPr bwMode="auto">
            <a:xfrm>
              <a:off x="4405" y="4269"/>
              <a:ext cx="20" cy="51"/>
            </a:xfrm>
            <a:prstGeom prst="rect">
              <a:avLst/>
            </a:prstGeom>
            <a:solidFill>
              <a:schemeClr val="bg2">
                <a:alpha val="50000"/>
              </a:schemeClr>
            </a:solidFill>
            <a:ln w="0">
              <a:noFill/>
              <a:miter lim="800000"/>
            </a:ln>
          </p:spPr>
          <p:txBody>
            <a:bodyPr/>
            <a:lstStyle/>
            <a:p>
              <a:endParaRPr lang="zh-CN" altLang="en-US"/>
            </a:p>
          </p:txBody>
        </p:sp>
        <p:sp>
          <p:nvSpPr>
            <p:cNvPr id="48266" name="Rectangle 138"/>
            <p:cNvSpPr>
              <a:spLocks noChangeArrowheads="1"/>
            </p:cNvSpPr>
            <p:nvPr>
              <p:custDataLst>
                <p:tags r:id="rId138"/>
              </p:custDataLst>
            </p:nvPr>
          </p:nvSpPr>
          <p:spPr bwMode="auto">
            <a:xfrm>
              <a:off x="4850" y="23"/>
              <a:ext cx="20" cy="101"/>
            </a:xfrm>
            <a:prstGeom prst="rect">
              <a:avLst/>
            </a:prstGeom>
            <a:solidFill>
              <a:schemeClr val="bg2">
                <a:alpha val="50000"/>
              </a:schemeClr>
            </a:solidFill>
            <a:ln w="0">
              <a:noFill/>
              <a:miter lim="800000"/>
            </a:ln>
          </p:spPr>
          <p:txBody>
            <a:bodyPr/>
            <a:lstStyle/>
            <a:p>
              <a:endParaRPr lang="zh-CN" altLang="en-US"/>
            </a:p>
          </p:txBody>
        </p:sp>
        <p:sp>
          <p:nvSpPr>
            <p:cNvPr id="48267" name="Freeform 139"/>
            <p:cNvSpPr>
              <a:spLocks noEditPoints="1"/>
            </p:cNvSpPr>
            <p:nvPr>
              <p:custDataLst>
                <p:tags r:id="rId139"/>
              </p:custDataLst>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68" name="Freeform 140"/>
            <p:cNvSpPr>
              <a:spLocks noEditPoints="1"/>
            </p:cNvSpPr>
            <p:nvPr>
              <p:custDataLst>
                <p:tags r:id="rId140"/>
              </p:custDataLst>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69" name="Freeform 141"/>
            <p:cNvSpPr>
              <a:spLocks noEditPoints="1"/>
            </p:cNvSpPr>
            <p:nvPr>
              <p:custDataLst>
                <p:tags r:id="rId141"/>
              </p:custDataLst>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70" name="Freeform 142"/>
            <p:cNvSpPr>
              <a:spLocks noEditPoints="1"/>
            </p:cNvSpPr>
            <p:nvPr>
              <p:custDataLst>
                <p:tags r:id="rId142"/>
              </p:custDataLst>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71" name="Freeform 143"/>
            <p:cNvSpPr>
              <a:spLocks noEditPoints="1"/>
            </p:cNvSpPr>
            <p:nvPr>
              <p:custDataLst>
                <p:tags r:id="rId143"/>
              </p:custDataLst>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72" name="Freeform 144"/>
            <p:cNvSpPr>
              <a:spLocks noEditPoints="1"/>
            </p:cNvSpPr>
            <p:nvPr>
              <p:custDataLst>
                <p:tags r:id="rId144"/>
              </p:custDataLst>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73" name="Freeform 145"/>
            <p:cNvSpPr>
              <a:spLocks noEditPoints="1"/>
            </p:cNvSpPr>
            <p:nvPr>
              <p:custDataLst>
                <p:tags r:id="rId145"/>
              </p:custDataLst>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74" name="Freeform 146"/>
            <p:cNvSpPr>
              <a:spLocks noEditPoints="1"/>
            </p:cNvSpPr>
            <p:nvPr>
              <p:custDataLst>
                <p:tags r:id="rId146"/>
              </p:custDataLst>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75" name="Freeform 147"/>
            <p:cNvSpPr>
              <a:spLocks noEditPoints="1"/>
            </p:cNvSpPr>
            <p:nvPr>
              <p:custDataLst>
                <p:tags r:id="rId147"/>
              </p:custDataLst>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76" name="Freeform 148"/>
            <p:cNvSpPr>
              <a:spLocks noEditPoints="1"/>
            </p:cNvSpPr>
            <p:nvPr>
              <p:custDataLst>
                <p:tags r:id="rId148"/>
              </p:custDataLst>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77" name="Rectangle 149"/>
            <p:cNvSpPr>
              <a:spLocks noChangeArrowheads="1"/>
            </p:cNvSpPr>
            <p:nvPr>
              <p:custDataLst>
                <p:tags r:id="rId149"/>
              </p:custDataLst>
            </p:nvPr>
          </p:nvSpPr>
          <p:spPr bwMode="auto">
            <a:xfrm>
              <a:off x="4850" y="4269"/>
              <a:ext cx="20" cy="51"/>
            </a:xfrm>
            <a:prstGeom prst="rect">
              <a:avLst/>
            </a:prstGeom>
            <a:solidFill>
              <a:schemeClr val="bg2">
                <a:alpha val="50000"/>
              </a:schemeClr>
            </a:solidFill>
            <a:ln w="0">
              <a:noFill/>
              <a:miter lim="800000"/>
            </a:ln>
          </p:spPr>
          <p:txBody>
            <a:bodyPr/>
            <a:lstStyle/>
            <a:p>
              <a:endParaRPr lang="zh-CN" altLang="en-US"/>
            </a:p>
          </p:txBody>
        </p:sp>
        <p:sp>
          <p:nvSpPr>
            <p:cNvPr id="48278" name="Rectangle 150"/>
            <p:cNvSpPr>
              <a:spLocks noChangeArrowheads="1"/>
            </p:cNvSpPr>
            <p:nvPr>
              <p:custDataLst>
                <p:tags r:id="rId150"/>
              </p:custDataLst>
            </p:nvPr>
          </p:nvSpPr>
          <p:spPr bwMode="auto">
            <a:xfrm>
              <a:off x="5300" y="23"/>
              <a:ext cx="20" cy="101"/>
            </a:xfrm>
            <a:prstGeom prst="rect">
              <a:avLst/>
            </a:prstGeom>
            <a:solidFill>
              <a:schemeClr val="bg2">
                <a:alpha val="50000"/>
              </a:schemeClr>
            </a:solidFill>
            <a:ln w="0">
              <a:noFill/>
              <a:miter lim="800000"/>
            </a:ln>
          </p:spPr>
          <p:txBody>
            <a:bodyPr/>
            <a:lstStyle/>
            <a:p>
              <a:endParaRPr lang="zh-CN" altLang="en-US"/>
            </a:p>
          </p:txBody>
        </p:sp>
        <p:sp>
          <p:nvSpPr>
            <p:cNvPr id="48279" name="Freeform 151"/>
            <p:cNvSpPr>
              <a:spLocks noEditPoints="1"/>
            </p:cNvSpPr>
            <p:nvPr>
              <p:custDataLst>
                <p:tags r:id="rId151"/>
              </p:custDataLst>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0" name="Freeform 152"/>
            <p:cNvSpPr>
              <a:spLocks noEditPoints="1"/>
            </p:cNvSpPr>
            <p:nvPr>
              <p:custDataLst>
                <p:tags r:id="rId152"/>
              </p:custDataLst>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1" name="Freeform 153"/>
            <p:cNvSpPr>
              <a:spLocks noEditPoints="1"/>
            </p:cNvSpPr>
            <p:nvPr>
              <p:custDataLst>
                <p:tags r:id="rId153"/>
              </p:custDataLst>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2" name="Freeform 154"/>
            <p:cNvSpPr>
              <a:spLocks noEditPoints="1"/>
            </p:cNvSpPr>
            <p:nvPr>
              <p:custDataLst>
                <p:tags r:id="rId154"/>
              </p:custDataLst>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3" name="Freeform 155"/>
            <p:cNvSpPr>
              <a:spLocks noEditPoints="1"/>
            </p:cNvSpPr>
            <p:nvPr>
              <p:custDataLst>
                <p:tags r:id="rId155"/>
              </p:custDataLst>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4" name="Freeform 156"/>
            <p:cNvSpPr>
              <a:spLocks noEditPoints="1"/>
            </p:cNvSpPr>
            <p:nvPr>
              <p:custDataLst>
                <p:tags r:id="rId156"/>
              </p:custDataLst>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5" name="Freeform 157"/>
            <p:cNvSpPr>
              <a:spLocks noEditPoints="1"/>
            </p:cNvSpPr>
            <p:nvPr>
              <p:custDataLst>
                <p:tags r:id="rId157"/>
              </p:custDataLst>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6" name="Freeform 158"/>
            <p:cNvSpPr>
              <a:spLocks noEditPoints="1"/>
            </p:cNvSpPr>
            <p:nvPr>
              <p:custDataLst>
                <p:tags r:id="rId158"/>
              </p:custDataLst>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7" name="Freeform 159"/>
            <p:cNvSpPr>
              <a:spLocks noEditPoints="1"/>
            </p:cNvSpPr>
            <p:nvPr>
              <p:custDataLst>
                <p:tags r:id="rId159"/>
              </p:custDataLst>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8" name="Freeform 160"/>
            <p:cNvSpPr>
              <a:spLocks noEditPoints="1"/>
            </p:cNvSpPr>
            <p:nvPr>
              <p:custDataLst>
                <p:tags r:id="rId160"/>
              </p:custDataLst>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endParaRPr lang="zh-CN" altLang="en-US"/>
            </a:p>
          </p:txBody>
        </p:sp>
        <p:sp>
          <p:nvSpPr>
            <p:cNvPr id="48289" name="Rectangle 161"/>
            <p:cNvSpPr>
              <a:spLocks noChangeArrowheads="1"/>
            </p:cNvSpPr>
            <p:nvPr>
              <p:custDataLst>
                <p:tags r:id="rId161"/>
              </p:custDataLst>
            </p:nvPr>
          </p:nvSpPr>
          <p:spPr bwMode="auto">
            <a:xfrm>
              <a:off x="5300" y="4269"/>
              <a:ext cx="20" cy="51"/>
            </a:xfrm>
            <a:prstGeom prst="rect">
              <a:avLst/>
            </a:prstGeom>
            <a:solidFill>
              <a:schemeClr val="bg2">
                <a:alpha val="50000"/>
              </a:schemeClr>
            </a:solidFill>
            <a:ln w="0">
              <a:noFill/>
              <a:miter lim="800000"/>
            </a:ln>
          </p:spPr>
          <p:txBody>
            <a:bodyPr/>
            <a:lstStyle/>
            <a:p>
              <a:endParaRPr lang="zh-CN" altLang="en-US"/>
            </a:p>
          </p:txBody>
        </p:sp>
        <p:sp>
          <p:nvSpPr>
            <p:cNvPr id="48290" name="Freeform 162"/>
            <p:cNvSpPr/>
            <p:nvPr>
              <p:custDataLst>
                <p:tags r:id="rId162"/>
              </p:custDataLst>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50000"/>
              </a:schemeClr>
            </a:solidFill>
            <a:ln w="0">
              <a:noFill/>
              <a:prstDash val="solid"/>
              <a:round/>
            </a:ln>
          </p:spPr>
          <p:txBody>
            <a:bodyPr/>
            <a:lstStyle/>
            <a:p>
              <a:endParaRPr lang="zh-CN" altLang="en-US"/>
            </a:p>
          </p:txBody>
        </p:sp>
      </p:grpSp>
      <p:sp>
        <p:nvSpPr>
          <p:cNvPr id="48291" name="Rectangle 163"/>
          <p:cNvSpPr>
            <a:spLocks noGrp="1" noRot="1" noChangeArrowheads="1"/>
          </p:cNvSpPr>
          <p:nvPr>
            <p:ph type="ctrTitle"/>
            <p:custDataLst>
              <p:tags r:id="rId163"/>
            </p:custDataLst>
          </p:nvPr>
        </p:nvSpPr>
        <p:spPr>
          <a:xfrm>
            <a:off x="685800" y="2057400"/>
            <a:ext cx="7772400" cy="1143000"/>
          </a:xfrm>
        </p:spPr>
        <p:txBody>
          <a:bodyPr/>
          <a:lstStyle>
            <a:lvl1pPr>
              <a:defRPr/>
            </a:lvl1pPr>
          </a:lstStyle>
          <a:p>
            <a:r>
              <a:rPr lang="zh-CN" altLang="en-US"/>
              <a:t>单击此处编辑母版标题样式</a:t>
            </a:r>
            <a:endParaRPr lang="zh-CN" altLang="en-US"/>
          </a:p>
        </p:txBody>
      </p:sp>
      <p:sp>
        <p:nvSpPr>
          <p:cNvPr id="48292" name="Rectangle 164"/>
          <p:cNvSpPr>
            <a:spLocks noGrp="1" noChangeArrowheads="1"/>
          </p:cNvSpPr>
          <p:nvPr>
            <p:ph type="dt" sz="half" idx="2"/>
            <p:custDataLst>
              <p:tags r:id="rId164"/>
            </p:custDataLst>
          </p:nvPr>
        </p:nvSpPr>
        <p:spPr>
          <a:xfrm>
            <a:off x="301625" y="6248400"/>
            <a:ext cx="2289175" cy="476250"/>
          </a:xfrm>
        </p:spPr>
        <p:txBody>
          <a:bodyPr/>
          <a:lstStyle>
            <a:lvl1pPr>
              <a:defRPr/>
            </a:lvl1pPr>
          </a:lstStyle>
          <a:p>
            <a:fld id="{51A3A37C-3060-4C4F-ABB0-E90E5E596D78}" type="datetimeFigureOut">
              <a:rPr lang="zh-CN" altLang="en-US"/>
            </a:fld>
            <a:endParaRPr lang="en-US" altLang="zh-CN"/>
          </a:p>
        </p:txBody>
      </p:sp>
      <p:sp>
        <p:nvSpPr>
          <p:cNvPr id="48293" name="Rectangle 165"/>
          <p:cNvSpPr>
            <a:spLocks noGrp="1" noChangeArrowheads="1"/>
          </p:cNvSpPr>
          <p:nvPr>
            <p:ph type="ftr" sz="quarter" idx="3"/>
            <p:custDataLst>
              <p:tags r:id="rId165"/>
            </p:custDataLst>
          </p:nvPr>
        </p:nvSpPr>
        <p:spPr>
          <a:xfrm>
            <a:off x="3124200" y="6248400"/>
            <a:ext cx="2895600" cy="476250"/>
          </a:xfrm>
        </p:spPr>
        <p:txBody>
          <a:bodyPr/>
          <a:lstStyle>
            <a:lvl1pPr>
              <a:defRPr/>
            </a:lvl1pPr>
          </a:lstStyle>
          <a:p>
            <a:endParaRPr lang="en-US" altLang="zh-CN"/>
          </a:p>
        </p:txBody>
      </p:sp>
      <p:sp>
        <p:nvSpPr>
          <p:cNvPr id="48294" name="Rectangle 166"/>
          <p:cNvSpPr>
            <a:spLocks noGrp="1" noChangeArrowheads="1"/>
          </p:cNvSpPr>
          <p:nvPr>
            <p:ph type="sldNum" sz="quarter" idx="4"/>
            <p:custDataLst>
              <p:tags r:id="rId166"/>
            </p:custDataLst>
          </p:nvPr>
        </p:nvSpPr>
        <p:spPr>
          <a:xfrm>
            <a:off x="6553200" y="6248400"/>
            <a:ext cx="2289175" cy="476250"/>
          </a:xfrm>
        </p:spPr>
        <p:txBody>
          <a:bodyPr/>
          <a:lstStyle>
            <a:lvl1pPr>
              <a:defRPr/>
            </a:lvl1pPr>
          </a:lstStyle>
          <a:p>
            <a:fld id="{8831159D-8C0B-4767-BBB9-8676E1A369B9}" type="slidenum">
              <a:rPr lang="zh-CN" altLang="en-US"/>
            </a:fld>
            <a:endParaRPr lang="en-US" altLang="zh-CN"/>
          </a:p>
        </p:txBody>
      </p:sp>
      <p:sp>
        <p:nvSpPr>
          <p:cNvPr id="48295" name="Rectangle 167"/>
          <p:cNvSpPr>
            <a:spLocks noGrp="1" noRot="1" noChangeArrowheads="1"/>
          </p:cNvSpPr>
          <p:nvPr>
            <p:ph type="subTitle" idx="1"/>
            <p:custDataLst>
              <p:tags r:id="rId167"/>
            </p:custDataLst>
          </p:nvPr>
        </p:nvSpPr>
        <p:spPr>
          <a:xfrm>
            <a:off x="1371600" y="3505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grpSp>
        <p:nvGrpSpPr>
          <p:cNvPr id="48296" name="Group 168"/>
          <p:cNvGrpSpPr/>
          <p:nvPr>
            <p:custDataLst>
              <p:tags r:id="rId168"/>
            </p:custDataLst>
          </p:nvPr>
        </p:nvGrpSpPr>
        <p:grpSpPr>
          <a:xfrm>
            <a:off x="152400" y="4724400"/>
            <a:ext cx="1685925" cy="1557338"/>
            <a:chOff x="96" y="2784"/>
            <a:chExt cx="1062" cy="981"/>
          </a:xfrm>
        </p:grpSpPr>
        <p:sp>
          <p:nvSpPr>
            <p:cNvPr id="48297" name="Freeform 169"/>
            <p:cNvSpPr/>
            <p:nvPr userDrawn="1">
              <p:custDataLst>
                <p:tags r:id="rId169"/>
              </p:custDataLst>
            </p:nvPr>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prstDash val="solid"/>
              <a:round/>
            </a:ln>
          </p:spPr>
          <p:txBody>
            <a:bodyPr/>
            <a:lstStyle/>
            <a:p>
              <a:endParaRPr lang="zh-CN" altLang="en-US"/>
            </a:p>
          </p:txBody>
        </p:sp>
        <p:sp>
          <p:nvSpPr>
            <p:cNvPr id="48298" name="Freeform 170"/>
            <p:cNvSpPr>
              <a:spLocks noEditPoints="1"/>
            </p:cNvSpPr>
            <p:nvPr userDrawn="1">
              <p:custDataLst>
                <p:tags r:id="rId170"/>
              </p:custDataLst>
            </p:nvPr>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prstDash val="solid"/>
              <a:round/>
            </a:ln>
          </p:spPr>
          <p:txBody>
            <a:bodyPr/>
            <a:lstStyle/>
            <a:p>
              <a:endParaRPr lang="zh-CN" altLang="en-US"/>
            </a:p>
          </p:txBody>
        </p:sp>
        <p:sp>
          <p:nvSpPr>
            <p:cNvPr id="48299" name="Freeform 171"/>
            <p:cNvSpPr/>
            <p:nvPr userDrawn="1">
              <p:custDataLst>
                <p:tags r:id="rId171"/>
              </p:custDataLst>
            </p:nvPr>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folHlink"/>
            </a:solidFill>
            <a:ln w="0">
              <a:noFill/>
              <a:prstDash val="solid"/>
              <a:round/>
            </a:ln>
          </p:spPr>
          <p:txBody>
            <a:bodyPr/>
            <a:lstStyle/>
            <a:p>
              <a:endParaRPr lang="zh-CN" altLang="en-US"/>
            </a:p>
          </p:txBody>
        </p:sp>
        <p:sp>
          <p:nvSpPr>
            <p:cNvPr id="48300" name="Freeform 172"/>
            <p:cNvSpPr/>
            <p:nvPr userDrawn="1">
              <p:custDataLst>
                <p:tags r:id="rId172"/>
              </p:custDataLst>
            </p:nvPr>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prstDash val="solid"/>
              <a:round/>
            </a:ln>
          </p:spPr>
          <p:txBody>
            <a:bodyPr/>
            <a:lstStyle/>
            <a:p>
              <a:endParaRPr lang="zh-CN" altLang="en-US"/>
            </a:p>
          </p:txBody>
        </p:sp>
        <p:sp>
          <p:nvSpPr>
            <p:cNvPr id="48301" name="Freeform 173"/>
            <p:cNvSpPr/>
            <p:nvPr userDrawn="1">
              <p:custDataLst>
                <p:tags r:id="rId173"/>
              </p:custDataLst>
            </p:nvPr>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prstDash val="solid"/>
              <a:round/>
            </a:ln>
          </p:spPr>
          <p:txBody>
            <a:bodyPr/>
            <a:lstStyle/>
            <a:p>
              <a:endParaRPr lang="zh-CN" altLang="en-US"/>
            </a:p>
          </p:txBody>
        </p:sp>
        <p:sp>
          <p:nvSpPr>
            <p:cNvPr id="48302" name="Freeform 174"/>
            <p:cNvSpPr/>
            <p:nvPr userDrawn="1">
              <p:custDataLst>
                <p:tags r:id="rId174"/>
              </p:custDataLst>
            </p:nvPr>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prstDash val="solid"/>
              <a:round/>
            </a:ln>
          </p:spPr>
          <p:txBody>
            <a:bodyPr/>
            <a:lstStyle/>
            <a:p>
              <a:endParaRPr lang="zh-CN" altLang="en-US"/>
            </a:p>
          </p:txBody>
        </p:sp>
        <p:sp>
          <p:nvSpPr>
            <p:cNvPr id="48303" name="Freeform 175"/>
            <p:cNvSpPr/>
            <p:nvPr userDrawn="1">
              <p:custDataLst>
                <p:tags r:id="rId175"/>
              </p:custDataLst>
            </p:nvPr>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folHlink"/>
            </a:solidFill>
            <a:ln w="0">
              <a:noFill/>
              <a:prstDash val="solid"/>
              <a:round/>
            </a:ln>
          </p:spPr>
          <p:txBody>
            <a:bodyPr/>
            <a:lstStyle/>
            <a:p>
              <a:endParaRPr lang="zh-CN" altLang="en-US"/>
            </a:p>
          </p:txBody>
        </p:sp>
        <p:sp>
          <p:nvSpPr>
            <p:cNvPr id="48304" name="Freeform 176"/>
            <p:cNvSpPr/>
            <p:nvPr userDrawn="1">
              <p:custDataLst>
                <p:tags r:id="rId176"/>
              </p:custDataLst>
            </p:nvPr>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prstDash val="solid"/>
              <a:round/>
            </a:ln>
          </p:spPr>
          <p:txBody>
            <a:bodyPr/>
            <a:lstStyle/>
            <a:p>
              <a:endParaRPr lang="zh-CN" altLang="en-US"/>
            </a:p>
          </p:txBody>
        </p:sp>
        <p:sp>
          <p:nvSpPr>
            <p:cNvPr id="48305" name="Freeform 177"/>
            <p:cNvSpPr/>
            <p:nvPr userDrawn="1">
              <p:custDataLst>
                <p:tags r:id="rId177"/>
              </p:custDataLst>
            </p:nvPr>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prstDash val="solid"/>
              <a:round/>
            </a:ln>
          </p:spPr>
          <p:txBody>
            <a:bodyPr/>
            <a:lstStyle/>
            <a:p>
              <a:endParaRPr lang="zh-CN" altLang="en-US"/>
            </a:p>
          </p:txBody>
        </p:sp>
        <p:sp>
          <p:nvSpPr>
            <p:cNvPr id="48306" name="Freeform 178"/>
            <p:cNvSpPr/>
            <p:nvPr userDrawn="1">
              <p:custDataLst>
                <p:tags r:id="rId178"/>
              </p:custDataLst>
            </p:nvPr>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prstDash val="solid"/>
              <a:round/>
            </a:ln>
          </p:spPr>
          <p:txBody>
            <a:bodyPr/>
            <a:lstStyle/>
            <a:p>
              <a:endParaRPr lang="zh-CN" altLang="en-US"/>
            </a:p>
          </p:txBody>
        </p:sp>
        <p:sp>
          <p:nvSpPr>
            <p:cNvPr id="48307" name="Freeform 179"/>
            <p:cNvSpPr/>
            <p:nvPr userDrawn="1">
              <p:custDataLst>
                <p:tags r:id="rId179"/>
              </p:custDataLst>
            </p:nvPr>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prstDash val="solid"/>
              <a:round/>
            </a:ln>
          </p:spPr>
          <p:txBody>
            <a:bodyPr/>
            <a:lstStyle/>
            <a:p>
              <a:endParaRPr lang="zh-CN" altLang="en-US"/>
            </a:p>
          </p:txBody>
        </p:sp>
        <p:sp>
          <p:nvSpPr>
            <p:cNvPr id="48308" name="Freeform 180"/>
            <p:cNvSpPr/>
            <p:nvPr userDrawn="1">
              <p:custDataLst>
                <p:tags r:id="rId180"/>
              </p:custDataLst>
            </p:nvPr>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prstDash val="solid"/>
              <a:round/>
            </a:ln>
          </p:spPr>
          <p:txBody>
            <a:bodyPr/>
            <a:lstStyle/>
            <a:p>
              <a:endParaRPr lang="zh-CN" altLang="en-US"/>
            </a:p>
          </p:txBody>
        </p:sp>
        <p:sp>
          <p:nvSpPr>
            <p:cNvPr id="48309" name="Freeform 181"/>
            <p:cNvSpPr/>
            <p:nvPr userDrawn="1">
              <p:custDataLst>
                <p:tags r:id="rId181"/>
              </p:custDataLst>
            </p:nvPr>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2">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prstDash val="solid"/>
              <a:round/>
            </a:ln>
          </p:spPr>
          <p:txBody>
            <a:bodyPr/>
            <a:lstStyle/>
            <a:p>
              <a:endParaRPr lang="zh-CN" altLang="en-US"/>
            </a:p>
          </p:txBody>
        </p:sp>
      </p:gr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lvl1pPr>
              <a:defRPr/>
            </a:lvl1pPr>
          </a:lstStyle>
          <a:p>
            <a:fld id="{DC2A201E-977D-4B92-969B-C68F9BEFEE3E}" type="datetimeFigureOut">
              <a:rPr lang="zh-CN" altLang="en-US"/>
            </a:fld>
            <a:endParaRPr lang="en-US" altLang="zh-CN"/>
          </a:p>
        </p:txBody>
      </p:sp>
      <p:sp>
        <p:nvSpPr>
          <p:cNvPr id="5" name="页脚占位符 4"/>
          <p:cNvSpPr>
            <a:spLocks noGrp="1"/>
          </p:cNvSpPr>
          <p:nvPr>
            <p:ph type="ftr" sz="quarter" idx="11"/>
            <p:custDataLst>
              <p:tags r:id="rId5"/>
            </p:custDataLst>
          </p:nvPr>
        </p:nvSpPr>
        <p:spPr/>
        <p:txBody>
          <a:bodyPr/>
          <a:lstStyle>
            <a:lvl1pPr>
              <a:defRPr/>
            </a:lvl1pPr>
          </a:lstStyle>
          <a:p>
            <a:endParaRPr lang="en-US" altLang="zh-CN"/>
          </a:p>
        </p:txBody>
      </p:sp>
      <p:sp>
        <p:nvSpPr>
          <p:cNvPr id="6" name="灯片编号占位符 5"/>
          <p:cNvSpPr>
            <a:spLocks noGrp="1"/>
          </p:cNvSpPr>
          <p:nvPr>
            <p:ph type="sldNum" sz="quarter" idx="12"/>
            <p:custDataLst>
              <p:tags r:id="rId6"/>
            </p:custDataLst>
          </p:nvPr>
        </p:nvSpPr>
        <p:spPr/>
        <p:txBody>
          <a:bodyPr/>
          <a:lstStyle>
            <a:lvl1pPr>
              <a:defRPr/>
            </a:lvl1pPr>
          </a:lstStyle>
          <a:p>
            <a:fld id="{EAB71DC1-B336-4F1B-9B7C-A5530ABA2A8B}" type="slidenum">
              <a:rPr lang="zh-CN" altLang="en-US"/>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6704013" y="228600"/>
            <a:ext cx="2135187" cy="5870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298450" y="228600"/>
            <a:ext cx="6253163" cy="5870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lvl1pPr>
              <a:defRPr/>
            </a:lvl1pPr>
          </a:lstStyle>
          <a:p>
            <a:fld id="{0AB3044A-746A-47D3-887F-4F4DDA9CEDC8}" type="datetimeFigureOut">
              <a:rPr lang="zh-CN" altLang="en-US"/>
            </a:fld>
            <a:endParaRPr lang="en-US" altLang="zh-CN"/>
          </a:p>
        </p:txBody>
      </p:sp>
      <p:sp>
        <p:nvSpPr>
          <p:cNvPr id="5" name="页脚占位符 4"/>
          <p:cNvSpPr>
            <a:spLocks noGrp="1"/>
          </p:cNvSpPr>
          <p:nvPr>
            <p:ph type="ftr" sz="quarter" idx="11"/>
            <p:custDataLst>
              <p:tags r:id="rId5"/>
            </p:custDataLst>
          </p:nvPr>
        </p:nvSpPr>
        <p:spPr/>
        <p:txBody>
          <a:bodyPr/>
          <a:lstStyle>
            <a:lvl1pPr>
              <a:defRPr/>
            </a:lvl1pPr>
          </a:lstStyle>
          <a:p>
            <a:endParaRPr lang="en-US" altLang="zh-CN"/>
          </a:p>
        </p:txBody>
      </p:sp>
      <p:sp>
        <p:nvSpPr>
          <p:cNvPr id="6" name="灯片编号占位符 5"/>
          <p:cNvSpPr>
            <a:spLocks noGrp="1"/>
          </p:cNvSpPr>
          <p:nvPr>
            <p:ph type="sldNum" sz="quarter" idx="12"/>
            <p:custDataLst>
              <p:tags r:id="rId6"/>
            </p:custDataLst>
          </p:nvPr>
        </p:nvSpPr>
        <p:spPr/>
        <p:txBody>
          <a:bodyPr/>
          <a:lstStyle>
            <a:lvl1pPr>
              <a:defRPr/>
            </a:lvl1pPr>
          </a:lstStyle>
          <a:p>
            <a:fld id="{574BCDD8-3AE0-4D18-B7DE-948A8AD5C33B}" type="slidenum">
              <a:rPr lang="zh-CN" altLang="en-US"/>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lvl1pPr>
              <a:defRPr/>
            </a:lvl1pPr>
          </a:lstStyle>
          <a:p>
            <a:fld id="{6F363764-4DF9-4F7A-B1B7-5BDA2591831C}" type="datetimeFigureOut">
              <a:rPr lang="zh-CN" altLang="en-US"/>
            </a:fld>
            <a:endParaRPr lang="en-US" altLang="zh-CN"/>
          </a:p>
        </p:txBody>
      </p:sp>
      <p:sp>
        <p:nvSpPr>
          <p:cNvPr id="5" name="页脚占位符 4"/>
          <p:cNvSpPr>
            <a:spLocks noGrp="1"/>
          </p:cNvSpPr>
          <p:nvPr>
            <p:ph type="ftr" sz="quarter" idx="11"/>
            <p:custDataLst>
              <p:tags r:id="rId5"/>
            </p:custDataLst>
          </p:nvPr>
        </p:nvSpPr>
        <p:spPr/>
        <p:txBody>
          <a:bodyPr/>
          <a:lstStyle>
            <a:lvl1pPr>
              <a:defRPr/>
            </a:lvl1pPr>
          </a:lstStyle>
          <a:p>
            <a:endParaRPr lang="en-US" altLang="zh-CN"/>
          </a:p>
        </p:txBody>
      </p:sp>
      <p:sp>
        <p:nvSpPr>
          <p:cNvPr id="6" name="灯片编号占位符 5"/>
          <p:cNvSpPr>
            <a:spLocks noGrp="1"/>
          </p:cNvSpPr>
          <p:nvPr>
            <p:ph type="sldNum" sz="quarter" idx="12"/>
            <p:custDataLst>
              <p:tags r:id="rId6"/>
            </p:custDataLst>
          </p:nvPr>
        </p:nvSpPr>
        <p:spPr/>
        <p:txBody>
          <a:bodyPr/>
          <a:lstStyle>
            <a:lvl1pPr>
              <a:defRPr/>
            </a:lvl1pPr>
          </a:lstStyle>
          <a:p>
            <a:fld id="{8F62A42F-B58E-4BB5-833B-20878B0A82C4}" type="slidenum">
              <a:rPr lang="zh-CN" altLang="en-US"/>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4"/>
            </p:custDataLst>
          </p:nvPr>
        </p:nvSpPr>
        <p:spPr/>
        <p:txBody>
          <a:bodyPr/>
          <a:lstStyle>
            <a:lvl1pPr>
              <a:defRPr/>
            </a:lvl1pPr>
          </a:lstStyle>
          <a:p>
            <a:fld id="{D23E2EF4-4BC0-4270-8053-087BAF7912D8}" type="datetimeFigureOut">
              <a:rPr lang="zh-CN" altLang="en-US"/>
            </a:fld>
            <a:endParaRPr lang="en-US" altLang="zh-CN"/>
          </a:p>
        </p:txBody>
      </p:sp>
      <p:sp>
        <p:nvSpPr>
          <p:cNvPr id="5" name="页脚占位符 4"/>
          <p:cNvSpPr>
            <a:spLocks noGrp="1"/>
          </p:cNvSpPr>
          <p:nvPr>
            <p:ph type="ftr" sz="quarter" idx="11"/>
            <p:custDataLst>
              <p:tags r:id="rId5"/>
            </p:custDataLst>
          </p:nvPr>
        </p:nvSpPr>
        <p:spPr/>
        <p:txBody>
          <a:bodyPr/>
          <a:lstStyle>
            <a:lvl1pPr>
              <a:defRPr/>
            </a:lvl1pPr>
          </a:lstStyle>
          <a:p>
            <a:endParaRPr lang="en-US" altLang="zh-CN"/>
          </a:p>
        </p:txBody>
      </p:sp>
      <p:sp>
        <p:nvSpPr>
          <p:cNvPr id="6" name="灯片编号占位符 5"/>
          <p:cNvSpPr>
            <a:spLocks noGrp="1"/>
          </p:cNvSpPr>
          <p:nvPr>
            <p:ph type="sldNum" sz="quarter" idx="12"/>
            <p:custDataLst>
              <p:tags r:id="rId6"/>
            </p:custDataLst>
          </p:nvPr>
        </p:nvSpPr>
        <p:spPr/>
        <p:txBody>
          <a:bodyPr/>
          <a:lstStyle>
            <a:lvl1pPr>
              <a:defRPr/>
            </a:lvl1pPr>
          </a:lstStyle>
          <a:p>
            <a:fld id="{396E3A0B-3331-4F70-8436-E597C93B83A4}" type="slidenum">
              <a:rPr lang="zh-CN" altLang="en-US"/>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lvl1pPr>
              <a:defRPr/>
            </a:lvl1pPr>
          </a:lstStyle>
          <a:p>
            <a:fld id="{CBC36094-3099-46E4-88D0-BBC6F5D99FA4}" type="datetimeFigureOut">
              <a:rPr lang="zh-CN" altLang="en-US"/>
            </a:fld>
            <a:endParaRPr lang="en-US" altLang="zh-CN"/>
          </a:p>
        </p:txBody>
      </p:sp>
      <p:sp>
        <p:nvSpPr>
          <p:cNvPr id="6" name="页脚占位符 5"/>
          <p:cNvSpPr>
            <a:spLocks noGrp="1"/>
          </p:cNvSpPr>
          <p:nvPr>
            <p:ph type="ftr" sz="quarter" idx="11"/>
            <p:custDataLst>
              <p:tags r:id="rId6"/>
            </p:custDataLst>
          </p:nvPr>
        </p:nvSpPr>
        <p:spPr/>
        <p:txBody>
          <a:bodyPr/>
          <a:lstStyle>
            <a:lvl1pPr>
              <a:defRPr/>
            </a:lvl1pPr>
          </a:lstStyle>
          <a:p>
            <a:endParaRPr lang="en-US" altLang="zh-CN"/>
          </a:p>
        </p:txBody>
      </p:sp>
      <p:sp>
        <p:nvSpPr>
          <p:cNvPr id="7" name="灯片编号占位符 6"/>
          <p:cNvSpPr>
            <a:spLocks noGrp="1"/>
          </p:cNvSpPr>
          <p:nvPr>
            <p:ph type="sldNum" sz="quarter" idx="12"/>
            <p:custDataLst>
              <p:tags r:id="rId7"/>
            </p:custDataLst>
          </p:nvPr>
        </p:nvSpPr>
        <p:spPr/>
        <p:txBody>
          <a:bodyPr/>
          <a:lstStyle>
            <a:lvl1pPr>
              <a:defRPr/>
            </a:lvl1pPr>
          </a:lstStyle>
          <a:p>
            <a:fld id="{5C9B0243-D132-40CF-A092-3B7EBB06D4EF}" type="slidenum">
              <a:rPr lang="zh-CN" altLang="en-US"/>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5"/>
            </p:custDataLst>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lvl1pPr>
              <a:defRPr/>
            </a:lvl1pPr>
          </a:lstStyle>
          <a:p>
            <a:fld id="{8837A85F-2B89-4FA1-A499-B7849CAF0E90}" type="datetimeFigureOut">
              <a:rPr lang="zh-CN" altLang="en-US"/>
            </a:fld>
            <a:endParaRPr lang="en-US" altLang="zh-CN"/>
          </a:p>
        </p:txBody>
      </p:sp>
      <p:sp>
        <p:nvSpPr>
          <p:cNvPr id="8" name="页脚占位符 7"/>
          <p:cNvSpPr>
            <a:spLocks noGrp="1"/>
          </p:cNvSpPr>
          <p:nvPr>
            <p:ph type="ftr" sz="quarter" idx="11"/>
            <p:custDataLst>
              <p:tags r:id="rId8"/>
            </p:custDataLst>
          </p:nvPr>
        </p:nvSpPr>
        <p:spPr/>
        <p:txBody>
          <a:bodyPr/>
          <a:lstStyle>
            <a:lvl1pPr>
              <a:defRPr/>
            </a:lvl1pPr>
          </a:lstStyle>
          <a:p>
            <a:endParaRPr lang="en-US" altLang="zh-CN"/>
          </a:p>
        </p:txBody>
      </p:sp>
      <p:sp>
        <p:nvSpPr>
          <p:cNvPr id="9" name="灯片编号占位符 8"/>
          <p:cNvSpPr>
            <a:spLocks noGrp="1"/>
          </p:cNvSpPr>
          <p:nvPr>
            <p:ph type="sldNum" sz="quarter" idx="12"/>
            <p:custDataLst>
              <p:tags r:id="rId9"/>
            </p:custDataLst>
          </p:nvPr>
        </p:nvSpPr>
        <p:spPr/>
        <p:txBody>
          <a:bodyPr/>
          <a:lstStyle>
            <a:lvl1pPr>
              <a:defRPr/>
            </a:lvl1pPr>
          </a:lstStyle>
          <a:p>
            <a:fld id="{58594040-C93E-4A2D-978D-FCF00B8AE4C5}" type="slidenum">
              <a:rPr lang="zh-CN" altLang="en-US"/>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lvl1pPr>
              <a:defRPr/>
            </a:lvl1pPr>
          </a:lstStyle>
          <a:p>
            <a:fld id="{59E57611-5A3A-4F22-A62C-ADE318AFD519}" type="datetimeFigureOut">
              <a:rPr lang="zh-CN" altLang="en-US"/>
            </a:fld>
            <a:endParaRPr lang="en-US" altLang="zh-CN"/>
          </a:p>
        </p:txBody>
      </p:sp>
      <p:sp>
        <p:nvSpPr>
          <p:cNvPr id="4" name="页脚占位符 3"/>
          <p:cNvSpPr>
            <a:spLocks noGrp="1"/>
          </p:cNvSpPr>
          <p:nvPr>
            <p:ph type="ftr" sz="quarter" idx="11"/>
            <p:custDataLst>
              <p:tags r:id="rId4"/>
            </p:custDataLst>
          </p:nvPr>
        </p:nvSpPr>
        <p:spPr/>
        <p:txBody>
          <a:bodyPr/>
          <a:lstStyle>
            <a:lvl1pPr>
              <a:defRPr/>
            </a:lvl1pPr>
          </a:lstStyle>
          <a:p>
            <a:endParaRPr lang="en-US" altLang="zh-CN"/>
          </a:p>
        </p:txBody>
      </p:sp>
      <p:sp>
        <p:nvSpPr>
          <p:cNvPr id="5" name="灯片编号占位符 4"/>
          <p:cNvSpPr>
            <a:spLocks noGrp="1"/>
          </p:cNvSpPr>
          <p:nvPr>
            <p:ph type="sldNum" sz="quarter" idx="12"/>
            <p:custDataLst>
              <p:tags r:id="rId5"/>
            </p:custDataLst>
          </p:nvPr>
        </p:nvSpPr>
        <p:spPr/>
        <p:txBody>
          <a:bodyPr/>
          <a:lstStyle>
            <a:lvl1pPr>
              <a:defRPr/>
            </a:lvl1pPr>
          </a:lstStyle>
          <a:p>
            <a:fld id="{744E1F32-3248-45B9-BF2C-635FED400783}" type="slidenum">
              <a:rPr lang="zh-CN" altLang="en-US"/>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vl1pPr>
          </a:lstStyle>
          <a:p>
            <a:fld id="{F7F34CE7-ACB3-464B-B5CF-996527F4E2A9}" type="datetimeFigureOut">
              <a:rPr lang="zh-CN" altLang="en-US"/>
            </a:fld>
            <a:endParaRPr lang="en-US" altLang="zh-CN"/>
          </a:p>
        </p:txBody>
      </p:sp>
      <p:sp>
        <p:nvSpPr>
          <p:cNvPr id="3" name="页脚占位符 2"/>
          <p:cNvSpPr>
            <a:spLocks noGrp="1"/>
          </p:cNvSpPr>
          <p:nvPr>
            <p:ph type="ftr" sz="quarter" idx="11"/>
            <p:custDataLst>
              <p:tags r:id="rId3"/>
            </p:custDataLst>
          </p:nvPr>
        </p:nvSpPr>
        <p:spPr/>
        <p:txBody>
          <a:bodyPr/>
          <a:lstStyle>
            <a:lvl1pPr>
              <a:defRPr/>
            </a:lvl1pPr>
          </a:lstStyle>
          <a:p>
            <a:endParaRPr lang="en-US" altLang="zh-CN"/>
          </a:p>
        </p:txBody>
      </p:sp>
      <p:sp>
        <p:nvSpPr>
          <p:cNvPr id="4" name="灯片编号占位符 3"/>
          <p:cNvSpPr>
            <a:spLocks noGrp="1"/>
          </p:cNvSpPr>
          <p:nvPr>
            <p:ph type="sldNum" sz="quarter" idx="12"/>
            <p:custDataLst>
              <p:tags r:id="rId4"/>
            </p:custDataLst>
          </p:nvPr>
        </p:nvSpPr>
        <p:spPr/>
        <p:txBody>
          <a:bodyPr/>
          <a:lstStyle>
            <a:lvl1pPr>
              <a:defRPr/>
            </a:lvl1pPr>
          </a:lstStyle>
          <a:p>
            <a:fld id="{251EE66A-D421-4361-97AA-86CB49C2AE67}" type="slidenum">
              <a:rPr lang="zh-CN" altLang="en-US"/>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custDataLst>
              <p:tags r:id="rId4"/>
            </p:custDataLst>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p:txBody>
          <a:bodyPr/>
          <a:lstStyle>
            <a:lvl1pPr>
              <a:defRPr/>
            </a:lvl1pPr>
          </a:lstStyle>
          <a:p>
            <a:fld id="{75554F57-5F42-4AC7-9482-E1D314B7DC8E}" type="datetimeFigureOut">
              <a:rPr lang="zh-CN" altLang="en-US"/>
            </a:fld>
            <a:endParaRPr lang="en-US" altLang="zh-CN"/>
          </a:p>
        </p:txBody>
      </p:sp>
      <p:sp>
        <p:nvSpPr>
          <p:cNvPr id="6" name="页脚占位符 5"/>
          <p:cNvSpPr>
            <a:spLocks noGrp="1"/>
          </p:cNvSpPr>
          <p:nvPr>
            <p:ph type="ftr" sz="quarter" idx="11"/>
            <p:custDataLst>
              <p:tags r:id="rId6"/>
            </p:custDataLst>
          </p:nvPr>
        </p:nvSpPr>
        <p:spPr/>
        <p:txBody>
          <a:bodyPr/>
          <a:lstStyle>
            <a:lvl1pPr>
              <a:defRPr/>
            </a:lvl1pPr>
          </a:lstStyle>
          <a:p>
            <a:endParaRPr lang="en-US" altLang="zh-CN"/>
          </a:p>
        </p:txBody>
      </p:sp>
      <p:sp>
        <p:nvSpPr>
          <p:cNvPr id="7" name="灯片编号占位符 6"/>
          <p:cNvSpPr>
            <a:spLocks noGrp="1"/>
          </p:cNvSpPr>
          <p:nvPr>
            <p:ph type="sldNum" sz="quarter" idx="12"/>
            <p:custDataLst>
              <p:tags r:id="rId7"/>
            </p:custDataLst>
          </p:nvPr>
        </p:nvSpPr>
        <p:spPr/>
        <p:txBody>
          <a:bodyPr/>
          <a:lstStyle>
            <a:lvl1pPr>
              <a:defRPr/>
            </a:lvl1pPr>
          </a:lstStyle>
          <a:p>
            <a:fld id="{F1D36A6D-0C3E-40F4-AD1C-3944454DF9A7}" type="slidenum">
              <a:rPr lang="zh-CN" altLang="en-US"/>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4"/>
            </p:custDataLst>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p:txBody>
          <a:bodyPr/>
          <a:lstStyle>
            <a:lvl1pPr>
              <a:defRPr/>
            </a:lvl1pPr>
          </a:lstStyle>
          <a:p>
            <a:fld id="{D7AC6AC2-B161-4876-86BA-1BBACE82D129}" type="datetimeFigureOut">
              <a:rPr lang="zh-CN" altLang="en-US"/>
            </a:fld>
            <a:endParaRPr lang="en-US" altLang="zh-CN"/>
          </a:p>
        </p:txBody>
      </p:sp>
      <p:sp>
        <p:nvSpPr>
          <p:cNvPr id="6" name="页脚占位符 5"/>
          <p:cNvSpPr>
            <a:spLocks noGrp="1"/>
          </p:cNvSpPr>
          <p:nvPr>
            <p:ph type="ftr" sz="quarter" idx="11"/>
            <p:custDataLst>
              <p:tags r:id="rId6"/>
            </p:custDataLst>
          </p:nvPr>
        </p:nvSpPr>
        <p:spPr/>
        <p:txBody>
          <a:bodyPr/>
          <a:lstStyle>
            <a:lvl1pPr>
              <a:defRPr/>
            </a:lvl1pPr>
          </a:lstStyle>
          <a:p>
            <a:endParaRPr lang="en-US" altLang="zh-CN"/>
          </a:p>
        </p:txBody>
      </p:sp>
      <p:sp>
        <p:nvSpPr>
          <p:cNvPr id="7" name="灯片编号占位符 6"/>
          <p:cNvSpPr>
            <a:spLocks noGrp="1"/>
          </p:cNvSpPr>
          <p:nvPr>
            <p:ph type="sldNum" sz="quarter" idx="12"/>
            <p:custDataLst>
              <p:tags r:id="rId7"/>
            </p:custDataLst>
          </p:nvPr>
        </p:nvSpPr>
        <p:spPr/>
        <p:txBody>
          <a:bodyPr/>
          <a:lstStyle>
            <a:lvl1pPr>
              <a:defRPr/>
            </a:lvl1pPr>
          </a:lstStyle>
          <a:p>
            <a:fld id="{2AEE07B6-47C5-40C5-ADAF-9A3F44637CBA}" type="slidenum">
              <a:rPr lang="zh-CN" altLang="en-US"/>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99" Type="http://schemas.openxmlformats.org/officeDocument/2006/relationships/tags" Target="../tags/tag321.xml"/><Relationship Id="rId98" Type="http://schemas.openxmlformats.org/officeDocument/2006/relationships/tags" Target="../tags/tag320.xml"/><Relationship Id="rId97" Type="http://schemas.openxmlformats.org/officeDocument/2006/relationships/tags" Target="../tags/tag319.xml"/><Relationship Id="rId96" Type="http://schemas.openxmlformats.org/officeDocument/2006/relationships/tags" Target="../tags/tag318.xml"/><Relationship Id="rId95" Type="http://schemas.openxmlformats.org/officeDocument/2006/relationships/tags" Target="../tags/tag317.xml"/><Relationship Id="rId94" Type="http://schemas.openxmlformats.org/officeDocument/2006/relationships/tags" Target="../tags/tag316.xml"/><Relationship Id="rId93" Type="http://schemas.openxmlformats.org/officeDocument/2006/relationships/tags" Target="../tags/tag315.xml"/><Relationship Id="rId92" Type="http://schemas.openxmlformats.org/officeDocument/2006/relationships/tags" Target="../tags/tag314.xml"/><Relationship Id="rId91" Type="http://schemas.openxmlformats.org/officeDocument/2006/relationships/tags" Target="../tags/tag313.xml"/><Relationship Id="rId90" Type="http://schemas.openxmlformats.org/officeDocument/2006/relationships/tags" Target="../tags/tag312.xml"/><Relationship Id="rId9" Type="http://schemas.openxmlformats.org/officeDocument/2006/relationships/slideLayout" Target="../slideLayouts/slideLayout9.xml"/><Relationship Id="rId89" Type="http://schemas.openxmlformats.org/officeDocument/2006/relationships/tags" Target="../tags/tag311.xml"/><Relationship Id="rId88" Type="http://schemas.openxmlformats.org/officeDocument/2006/relationships/tags" Target="../tags/tag310.xml"/><Relationship Id="rId87" Type="http://schemas.openxmlformats.org/officeDocument/2006/relationships/tags" Target="../tags/tag309.xml"/><Relationship Id="rId86" Type="http://schemas.openxmlformats.org/officeDocument/2006/relationships/tags" Target="../tags/tag308.xml"/><Relationship Id="rId85" Type="http://schemas.openxmlformats.org/officeDocument/2006/relationships/tags" Target="../tags/tag307.xml"/><Relationship Id="rId84" Type="http://schemas.openxmlformats.org/officeDocument/2006/relationships/tags" Target="../tags/tag306.xml"/><Relationship Id="rId83" Type="http://schemas.openxmlformats.org/officeDocument/2006/relationships/tags" Target="../tags/tag305.xml"/><Relationship Id="rId82" Type="http://schemas.openxmlformats.org/officeDocument/2006/relationships/tags" Target="../tags/tag304.xml"/><Relationship Id="rId81" Type="http://schemas.openxmlformats.org/officeDocument/2006/relationships/tags" Target="../tags/tag303.xml"/><Relationship Id="rId80" Type="http://schemas.openxmlformats.org/officeDocument/2006/relationships/tags" Target="../tags/tag302.xml"/><Relationship Id="rId8" Type="http://schemas.openxmlformats.org/officeDocument/2006/relationships/slideLayout" Target="../slideLayouts/slideLayout8.xml"/><Relationship Id="rId79" Type="http://schemas.openxmlformats.org/officeDocument/2006/relationships/tags" Target="../tags/tag301.xml"/><Relationship Id="rId78" Type="http://schemas.openxmlformats.org/officeDocument/2006/relationships/tags" Target="../tags/tag300.xml"/><Relationship Id="rId77" Type="http://schemas.openxmlformats.org/officeDocument/2006/relationships/tags" Target="../tags/tag299.xml"/><Relationship Id="rId76" Type="http://schemas.openxmlformats.org/officeDocument/2006/relationships/tags" Target="../tags/tag298.xml"/><Relationship Id="rId75" Type="http://schemas.openxmlformats.org/officeDocument/2006/relationships/tags" Target="../tags/tag297.xml"/><Relationship Id="rId74" Type="http://schemas.openxmlformats.org/officeDocument/2006/relationships/tags" Target="../tags/tag296.xml"/><Relationship Id="rId73" Type="http://schemas.openxmlformats.org/officeDocument/2006/relationships/tags" Target="../tags/tag295.xml"/><Relationship Id="rId72" Type="http://schemas.openxmlformats.org/officeDocument/2006/relationships/tags" Target="../tags/tag294.xml"/><Relationship Id="rId71" Type="http://schemas.openxmlformats.org/officeDocument/2006/relationships/tags" Target="../tags/tag293.xml"/><Relationship Id="rId70" Type="http://schemas.openxmlformats.org/officeDocument/2006/relationships/tags" Target="../tags/tag292.xml"/><Relationship Id="rId7" Type="http://schemas.openxmlformats.org/officeDocument/2006/relationships/slideLayout" Target="../slideLayouts/slideLayout7.xml"/><Relationship Id="rId69" Type="http://schemas.openxmlformats.org/officeDocument/2006/relationships/tags" Target="../tags/tag291.xml"/><Relationship Id="rId68" Type="http://schemas.openxmlformats.org/officeDocument/2006/relationships/tags" Target="../tags/tag290.xml"/><Relationship Id="rId67" Type="http://schemas.openxmlformats.org/officeDocument/2006/relationships/tags" Target="../tags/tag289.xml"/><Relationship Id="rId66" Type="http://schemas.openxmlformats.org/officeDocument/2006/relationships/tags" Target="../tags/tag288.xml"/><Relationship Id="rId65" Type="http://schemas.openxmlformats.org/officeDocument/2006/relationships/tags" Target="../tags/tag287.xml"/><Relationship Id="rId64" Type="http://schemas.openxmlformats.org/officeDocument/2006/relationships/tags" Target="../tags/tag286.xml"/><Relationship Id="rId63" Type="http://schemas.openxmlformats.org/officeDocument/2006/relationships/tags" Target="../tags/tag285.xml"/><Relationship Id="rId62" Type="http://schemas.openxmlformats.org/officeDocument/2006/relationships/tags" Target="../tags/tag284.xml"/><Relationship Id="rId61" Type="http://schemas.openxmlformats.org/officeDocument/2006/relationships/tags" Target="../tags/tag283.xml"/><Relationship Id="rId60" Type="http://schemas.openxmlformats.org/officeDocument/2006/relationships/tags" Target="../tags/tag282.xml"/><Relationship Id="rId6" Type="http://schemas.openxmlformats.org/officeDocument/2006/relationships/slideLayout" Target="../slideLayouts/slideLayout6.xml"/><Relationship Id="rId59" Type="http://schemas.openxmlformats.org/officeDocument/2006/relationships/tags" Target="../tags/tag281.xml"/><Relationship Id="rId58" Type="http://schemas.openxmlformats.org/officeDocument/2006/relationships/tags" Target="../tags/tag280.xml"/><Relationship Id="rId57" Type="http://schemas.openxmlformats.org/officeDocument/2006/relationships/tags" Target="../tags/tag279.xml"/><Relationship Id="rId56" Type="http://schemas.openxmlformats.org/officeDocument/2006/relationships/tags" Target="../tags/tag278.xml"/><Relationship Id="rId55" Type="http://schemas.openxmlformats.org/officeDocument/2006/relationships/tags" Target="../tags/tag277.xml"/><Relationship Id="rId54" Type="http://schemas.openxmlformats.org/officeDocument/2006/relationships/tags" Target="../tags/tag276.xml"/><Relationship Id="rId53" Type="http://schemas.openxmlformats.org/officeDocument/2006/relationships/tags" Target="../tags/tag275.xml"/><Relationship Id="rId52" Type="http://schemas.openxmlformats.org/officeDocument/2006/relationships/tags" Target="../tags/tag274.xml"/><Relationship Id="rId51" Type="http://schemas.openxmlformats.org/officeDocument/2006/relationships/tags" Target="../tags/tag273.xml"/><Relationship Id="rId50" Type="http://schemas.openxmlformats.org/officeDocument/2006/relationships/tags" Target="../tags/tag272.xml"/><Relationship Id="rId5" Type="http://schemas.openxmlformats.org/officeDocument/2006/relationships/slideLayout" Target="../slideLayouts/slideLayout5.xml"/><Relationship Id="rId49" Type="http://schemas.openxmlformats.org/officeDocument/2006/relationships/tags" Target="../tags/tag271.xml"/><Relationship Id="rId48" Type="http://schemas.openxmlformats.org/officeDocument/2006/relationships/tags" Target="../tags/tag270.xml"/><Relationship Id="rId47" Type="http://schemas.openxmlformats.org/officeDocument/2006/relationships/tags" Target="../tags/tag269.xml"/><Relationship Id="rId46" Type="http://schemas.openxmlformats.org/officeDocument/2006/relationships/tags" Target="../tags/tag268.xml"/><Relationship Id="rId45" Type="http://schemas.openxmlformats.org/officeDocument/2006/relationships/tags" Target="../tags/tag267.xml"/><Relationship Id="rId44" Type="http://schemas.openxmlformats.org/officeDocument/2006/relationships/tags" Target="../tags/tag266.xml"/><Relationship Id="rId43" Type="http://schemas.openxmlformats.org/officeDocument/2006/relationships/tags" Target="../tags/tag265.xml"/><Relationship Id="rId42" Type="http://schemas.openxmlformats.org/officeDocument/2006/relationships/tags" Target="../tags/tag264.xml"/><Relationship Id="rId41" Type="http://schemas.openxmlformats.org/officeDocument/2006/relationships/tags" Target="../tags/tag263.xml"/><Relationship Id="rId40" Type="http://schemas.openxmlformats.org/officeDocument/2006/relationships/tags" Target="../tags/tag262.xml"/><Relationship Id="rId4" Type="http://schemas.openxmlformats.org/officeDocument/2006/relationships/slideLayout" Target="../slideLayouts/slideLayout4.xml"/><Relationship Id="rId39" Type="http://schemas.openxmlformats.org/officeDocument/2006/relationships/tags" Target="../tags/tag261.xml"/><Relationship Id="rId38" Type="http://schemas.openxmlformats.org/officeDocument/2006/relationships/tags" Target="../tags/tag260.xml"/><Relationship Id="rId37" Type="http://schemas.openxmlformats.org/officeDocument/2006/relationships/tags" Target="../tags/tag259.xml"/><Relationship Id="rId36" Type="http://schemas.openxmlformats.org/officeDocument/2006/relationships/tags" Target="../tags/tag258.xml"/><Relationship Id="rId35" Type="http://schemas.openxmlformats.org/officeDocument/2006/relationships/tags" Target="../tags/tag257.xml"/><Relationship Id="rId34" Type="http://schemas.openxmlformats.org/officeDocument/2006/relationships/tags" Target="../tags/tag256.xml"/><Relationship Id="rId33" Type="http://schemas.openxmlformats.org/officeDocument/2006/relationships/tags" Target="../tags/tag255.xml"/><Relationship Id="rId32" Type="http://schemas.openxmlformats.org/officeDocument/2006/relationships/tags" Target="../tags/tag254.xml"/><Relationship Id="rId31" Type="http://schemas.openxmlformats.org/officeDocument/2006/relationships/tags" Target="../tags/tag253.xml"/><Relationship Id="rId30" Type="http://schemas.openxmlformats.org/officeDocument/2006/relationships/tags" Target="../tags/tag252.xml"/><Relationship Id="rId3" Type="http://schemas.openxmlformats.org/officeDocument/2006/relationships/slideLayout" Target="../slideLayouts/slideLayout3.xml"/><Relationship Id="rId29" Type="http://schemas.openxmlformats.org/officeDocument/2006/relationships/tags" Target="../tags/tag251.xml"/><Relationship Id="rId28" Type="http://schemas.openxmlformats.org/officeDocument/2006/relationships/tags" Target="../tags/tag250.xml"/><Relationship Id="rId27" Type="http://schemas.openxmlformats.org/officeDocument/2006/relationships/tags" Target="../tags/tag249.xml"/><Relationship Id="rId266" Type="http://schemas.openxmlformats.org/officeDocument/2006/relationships/theme" Target="../theme/theme1.xml"/><Relationship Id="rId265" Type="http://schemas.openxmlformats.org/officeDocument/2006/relationships/image" Target="file:///D:\qq&#25991;&#20214;\712321467\Image\C2C\Image2\%7b75232B38-A165-1FB7-499C-2E1C792CACB5%7d.png" TargetMode="External"/><Relationship Id="rId264" Type="http://schemas.openxmlformats.org/officeDocument/2006/relationships/image" Target="../media/image1.png"/><Relationship Id="rId263" Type="http://schemas.openxmlformats.org/officeDocument/2006/relationships/tags" Target="../tags/tag485.xml"/><Relationship Id="rId262" Type="http://schemas.openxmlformats.org/officeDocument/2006/relationships/tags" Target="../tags/tag484.xml"/><Relationship Id="rId261" Type="http://schemas.openxmlformats.org/officeDocument/2006/relationships/tags" Target="../tags/tag483.xml"/><Relationship Id="rId260" Type="http://schemas.openxmlformats.org/officeDocument/2006/relationships/tags" Target="../tags/tag482.xml"/><Relationship Id="rId26" Type="http://schemas.openxmlformats.org/officeDocument/2006/relationships/tags" Target="../tags/tag248.xml"/><Relationship Id="rId259" Type="http://schemas.openxmlformats.org/officeDocument/2006/relationships/tags" Target="../tags/tag481.xml"/><Relationship Id="rId258" Type="http://schemas.openxmlformats.org/officeDocument/2006/relationships/tags" Target="../tags/tag480.xml"/><Relationship Id="rId257" Type="http://schemas.openxmlformats.org/officeDocument/2006/relationships/tags" Target="../tags/tag479.xml"/><Relationship Id="rId256" Type="http://schemas.openxmlformats.org/officeDocument/2006/relationships/tags" Target="../tags/tag478.xml"/><Relationship Id="rId255" Type="http://schemas.openxmlformats.org/officeDocument/2006/relationships/tags" Target="../tags/tag477.xml"/><Relationship Id="rId254" Type="http://schemas.openxmlformats.org/officeDocument/2006/relationships/tags" Target="../tags/tag476.xml"/><Relationship Id="rId253" Type="http://schemas.openxmlformats.org/officeDocument/2006/relationships/tags" Target="../tags/tag475.xml"/><Relationship Id="rId252" Type="http://schemas.openxmlformats.org/officeDocument/2006/relationships/tags" Target="../tags/tag474.xml"/><Relationship Id="rId251" Type="http://schemas.openxmlformats.org/officeDocument/2006/relationships/tags" Target="../tags/tag473.xml"/><Relationship Id="rId250" Type="http://schemas.openxmlformats.org/officeDocument/2006/relationships/tags" Target="../tags/tag472.xml"/><Relationship Id="rId25" Type="http://schemas.openxmlformats.org/officeDocument/2006/relationships/tags" Target="../tags/tag247.xml"/><Relationship Id="rId249" Type="http://schemas.openxmlformats.org/officeDocument/2006/relationships/tags" Target="../tags/tag471.xml"/><Relationship Id="rId248" Type="http://schemas.openxmlformats.org/officeDocument/2006/relationships/tags" Target="../tags/tag470.xml"/><Relationship Id="rId247" Type="http://schemas.openxmlformats.org/officeDocument/2006/relationships/tags" Target="../tags/tag469.xml"/><Relationship Id="rId246" Type="http://schemas.openxmlformats.org/officeDocument/2006/relationships/tags" Target="../tags/tag468.xml"/><Relationship Id="rId245" Type="http://schemas.openxmlformats.org/officeDocument/2006/relationships/tags" Target="../tags/tag467.xml"/><Relationship Id="rId244" Type="http://schemas.openxmlformats.org/officeDocument/2006/relationships/tags" Target="../tags/tag466.xml"/><Relationship Id="rId243" Type="http://schemas.openxmlformats.org/officeDocument/2006/relationships/tags" Target="../tags/tag465.xml"/><Relationship Id="rId242" Type="http://schemas.openxmlformats.org/officeDocument/2006/relationships/tags" Target="../tags/tag464.xml"/><Relationship Id="rId241" Type="http://schemas.openxmlformats.org/officeDocument/2006/relationships/tags" Target="../tags/tag463.xml"/><Relationship Id="rId240" Type="http://schemas.openxmlformats.org/officeDocument/2006/relationships/tags" Target="../tags/tag462.xml"/><Relationship Id="rId24" Type="http://schemas.openxmlformats.org/officeDocument/2006/relationships/tags" Target="../tags/tag246.xml"/><Relationship Id="rId239" Type="http://schemas.openxmlformats.org/officeDocument/2006/relationships/tags" Target="../tags/tag461.xml"/><Relationship Id="rId238" Type="http://schemas.openxmlformats.org/officeDocument/2006/relationships/tags" Target="../tags/tag460.xml"/><Relationship Id="rId237" Type="http://schemas.openxmlformats.org/officeDocument/2006/relationships/tags" Target="../tags/tag459.xml"/><Relationship Id="rId236" Type="http://schemas.openxmlformats.org/officeDocument/2006/relationships/tags" Target="../tags/tag458.xml"/><Relationship Id="rId235" Type="http://schemas.openxmlformats.org/officeDocument/2006/relationships/tags" Target="../tags/tag457.xml"/><Relationship Id="rId234" Type="http://schemas.openxmlformats.org/officeDocument/2006/relationships/tags" Target="../tags/tag456.xml"/><Relationship Id="rId233" Type="http://schemas.openxmlformats.org/officeDocument/2006/relationships/tags" Target="../tags/tag455.xml"/><Relationship Id="rId232" Type="http://schemas.openxmlformats.org/officeDocument/2006/relationships/tags" Target="../tags/tag454.xml"/><Relationship Id="rId231" Type="http://schemas.openxmlformats.org/officeDocument/2006/relationships/tags" Target="../tags/tag453.xml"/><Relationship Id="rId230" Type="http://schemas.openxmlformats.org/officeDocument/2006/relationships/tags" Target="../tags/tag452.xml"/><Relationship Id="rId23" Type="http://schemas.openxmlformats.org/officeDocument/2006/relationships/tags" Target="../tags/tag245.xml"/><Relationship Id="rId229" Type="http://schemas.openxmlformats.org/officeDocument/2006/relationships/tags" Target="../tags/tag451.xml"/><Relationship Id="rId228" Type="http://schemas.openxmlformats.org/officeDocument/2006/relationships/tags" Target="../tags/tag450.xml"/><Relationship Id="rId227" Type="http://schemas.openxmlformats.org/officeDocument/2006/relationships/tags" Target="../tags/tag449.xml"/><Relationship Id="rId226" Type="http://schemas.openxmlformats.org/officeDocument/2006/relationships/tags" Target="../tags/tag448.xml"/><Relationship Id="rId225" Type="http://schemas.openxmlformats.org/officeDocument/2006/relationships/tags" Target="../tags/tag447.xml"/><Relationship Id="rId224" Type="http://schemas.openxmlformats.org/officeDocument/2006/relationships/tags" Target="../tags/tag446.xml"/><Relationship Id="rId223" Type="http://schemas.openxmlformats.org/officeDocument/2006/relationships/tags" Target="../tags/tag445.xml"/><Relationship Id="rId222" Type="http://schemas.openxmlformats.org/officeDocument/2006/relationships/tags" Target="../tags/tag444.xml"/><Relationship Id="rId221" Type="http://schemas.openxmlformats.org/officeDocument/2006/relationships/tags" Target="../tags/tag443.xml"/><Relationship Id="rId220" Type="http://schemas.openxmlformats.org/officeDocument/2006/relationships/tags" Target="../tags/tag442.xml"/><Relationship Id="rId22" Type="http://schemas.openxmlformats.org/officeDocument/2006/relationships/tags" Target="../tags/tag244.xml"/><Relationship Id="rId219" Type="http://schemas.openxmlformats.org/officeDocument/2006/relationships/tags" Target="../tags/tag441.xml"/><Relationship Id="rId218" Type="http://schemas.openxmlformats.org/officeDocument/2006/relationships/tags" Target="../tags/tag440.xml"/><Relationship Id="rId217" Type="http://schemas.openxmlformats.org/officeDocument/2006/relationships/tags" Target="../tags/tag439.xml"/><Relationship Id="rId216" Type="http://schemas.openxmlformats.org/officeDocument/2006/relationships/tags" Target="../tags/tag438.xml"/><Relationship Id="rId215" Type="http://schemas.openxmlformats.org/officeDocument/2006/relationships/tags" Target="../tags/tag437.xml"/><Relationship Id="rId214" Type="http://schemas.openxmlformats.org/officeDocument/2006/relationships/tags" Target="../tags/tag436.xml"/><Relationship Id="rId213" Type="http://schemas.openxmlformats.org/officeDocument/2006/relationships/tags" Target="../tags/tag435.xml"/><Relationship Id="rId212" Type="http://schemas.openxmlformats.org/officeDocument/2006/relationships/tags" Target="../tags/tag434.xml"/><Relationship Id="rId211" Type="http://schemas.openxmlformats.org/officeDocument/2006/relationships/tags" Target="../tags/tag433.xml"/><Relationship Id="rId210" Type="http://schemas.openxmlformats.org/officeDocument/2006/relationships/tags" Target="../tags/tag432.xml"/><Relationship Id="rId21" Type="http://schemas.openxmlformats.org/officeDocument/2006/relationships/tags" Target="../tags/tag243.xml"/><Relationship Id="rId209" Type="http://schemas.openxmlformats.org/officeDocument/2006/relationships/tags" Target="../tags/tag431.xml"/><Relationship Id="rId208" Type="http://schemas.openxmlformats.org/officeDocument/2006/relationships/tags" Target="../tags/tag430.xml"/><Relationship Id="rId207" Type="http://schemas.openxmlformats.org/officeDocument/2006/relationships/tags" Target="../tags/tag429.xml"/><Relationship Id="rId206" Type="http://schemas.openxmlformats.org/officeDocument/2006/relationships/tags" Target="../tags/tag428.xml"/><Relationship Id="rId205" Type="http://schemas.openxmlformats.org/officeDocument/2006/relationships/tags" Target="../tags/tag427.xml"/><Relationship Id="rId204" Type="http://schemas.openxmlformats.org/officeDocument/2006/relationships/tags" Target="../tags/tag426.xml"/><Relationship Id="rId203" Type="http://schemas.openxmlformats.org/officeDocument/2006/relationships/tags" Target="../tags/tag425.xml"/><Relationship Id="rId202" Type="http://schemas.openxmlformats.org/officeDocument/2006/relationships/tags" Target="../tags/tag424.xml"/><Relationship Id="rId201" Type="http://schemas.openxmlformats.org/officeDocument/2006/relationships/tags" Target="../tags/tag423.xml"/><Relationship Id="rId200" Type="http://schemas.openxmlformats.org/officeDocument/2006/relationships/tags" Target="../tags/tag422.xml"/><Relationship Id="rId20" Type="http://schemas.openxmlformats.org/officeDocument/2006/relationships/tags" Target="../tags/tag242.xml"/><Relationship Id="rId2" Type="http://schemas.openxmlformats.org/officeDocument/2006/relationships/slideLayout" Target="../slideLayouts/slideLayout2.xml"/><Relationship Id="rId199" Type="http://schemas.openxmlformats.org/officeDocument/2006/relationships/tags" Target="../tags/tag421.xml"/><Relationship Id="rId198" Type="http://schemas.openxmlformats.org/officeDocument/2006/relationships/tags" Target="../tags/tag420.xml"/><Relationship Id="rId197" Type="http://schemas.openxmlformats.org/officeDocument/2006/relationships/tags" Target="../tags/tag419.xml"/><Relationship Id="rId196" Type="http://schemas.openxmlformats.org/officeDocument/2006/relationships/tags" Target="../tags/tag418.xml"/><Relationship Id="rId195" Type="http://schemas.openxmlformats.org/officeDocument/2006/relationships/tags" Target="../tags/tag417.xml"/><Relationship Id="rId194" Type="http://schemas.openxmlformats.org/officeDocument/2006/relationships/tags" Target="../tags/tag416.xml"/><Relationship Id="rId193" Type="http://schemas.openxmlformats.org/officeDocument/2006/relationships/tags" Target="../tags/tag415.xml"/><Relationship Id="rId192" Type="http://schemas.openxmlformats.org/officeDocument/2006/relationships/tags" Target="../tags/tag414.xml"/><Relationship Id="rId191" Type="http://schemas.openxmlformats.org/officeDocument/2006/relationships/tags" Target="../tags/tag413.xml"/><Relationship Id="rId190" Type="http://schemas.openxmlformats.org/officeDocument/2006/relationships/tags" Target="../tags/tag412.xml"/><Relationship Id="rId19" Type="http://schemas.openxmlformats.org/officeDocument/2006/relationships/tags" Target="../tags/tag241.xml"/><Relationship Id="rId189" Type="http://schemas.openxmlformats.org/officeDocument/2006/relationships/tags" Target="../tags/tag411.xml"/><Relationship Id="rId188" Type="http://schemas.openxmlformats.org/officeDocument/2006/relationships/tags" Target="../tags/tag410.xml"/><Relationship Id="rId187" Type="http://schemas.openxmlformats.org/officeDocument/2006/relationships/tags" Target="../tags/tag409.xml"/><Relationship Id="rId186" Type="http://schemas.openxmlformats.org/officeDocument/2006/relationships/tags" Target="../tags/tag408.xml"/><Relationship Id="rId185" Type="http://schemas.openxmlformats.org/officeDocument/2006/relationships/tags" Target="../tags/tag407.xml"/><Relationship Id="rId184" Type="http://schemas.openxmlformats.org/officeDocument/2006/relationships/tags" Target="../tags/tag406.xml"/><Relationship Id="rId183" Type="http://schemas.openxmlformats.org/officeDocument/2006/relationships/tags" Target="../tags/tag405.xml"/><Relationship Id="rId182" Type="http://schemas.openxmlformats.org/officeDocument/2006/relationships/tags" Target="../tags/tag404.xml"/><Relationship Id="rId181" Type="http://schemas.openxmlformats.org/officeDocument/2006/relationships/tags" Target="../tags/tag403.xml"/><Relationship Id="rId180" Type="http://schemas.openxmlformats.org/officeDocument/2006/relationships/tags" Target="../tags/tag402.xml"/><Relationship Id="rId18" Type="http://schemas.openxmlformats.org/officeDocument/2006/relationships/tags" Target="../tags/tag240.xml"/><Relationship Id="rId179" Type="http://schemas.openxmlformats.org/officeDocument/2006/relationships/tags" Target="../tags/tag401.xml"/><Relationship Id="rId178" Type="http://schemas.openxmlformats.org/officeDocument/2006/relationships/tags" Target="../tags/tag400.xml"/><Relationship Id="rId177" Type="http://schemas.openxmlformats.org/officeDocument/2006/relationships/tags" Target="../tags/tag399.xml"/><Relationship Id="rId176" Type="http://schemas.openxmlformats.org/officeDocument/2006/relationships/tags" Target="../tags/tag398.xml"/><Relationship Id="rId175" Type="http://schemas.openxmlformats.org/officeDocument/2006/relationships/tags" Target="../tags/tag397.xml"/><Relationship Id="rId174" Type="http://schemas.openxmlformats.org/officeDocument/2006/relationships/tags" Target="../tags/tag396.xml"/><Relationship Id="rId173" Type="http://schemas.openxmlformats.org/officeDocument/2006/relationships/tags" Target="../tags/tag395.xml"/><Relationship Id="rId172" Type="http://schemas.openxmlformats.org/officeDocument/2006/relationships/tags" Target="../tags/tag394.xml"/><Relationship Id="rId171" Type="http://schemas.openxmlformats.org/officeDocument/2006/relationships/tags" Target="../tags/tag393.xml"/><Relationship Id="rId170" Type="http://schemas.openxmlformats.org/officeDocument/2006/relationships/tags" Target="../tags/tag392.xml"/><Relationship Id="rId17" Type="http://schemas.openxmlformats.org/officeDocument/2006/relationships/tags" Target="../tags/tag239.xml"/><Relationship Id="rId169" Type="http://schemas.openxmlformats.org/officeDocument/2006/relationships/tags" Target="../tags/tag391.xml"/><Relationship Id="rId168" Type="http://schemas.openxmlformats.org/officeDocument/2006/relationships/tags" Target="../tags/tag390.xml"/><Relationship Id="rId167" Type="http://schemas.openxmlformats.org/officeDocument/2006/relationships/tags" Target="../tags/tag389.xml"/><Relationship Id="rId166" Type="http://schemas.openxmlformats.org/officeDocument/2006/relationships/tags" Target="../tags/tag388.xml"/><Relationship Id="rId165" Type="http://schemas.openxmlformats.org/officeDocument/2006/relationships/tags" Target="../tags/tag387.xml"/><Relationship Id="rId164" Type="http://schemas.openxmlformats.org/officeDocument/2006/relationships/tags" Target="../tags/tag386.xml"/><Relationship Id="rId163" Type="http://schemas.openxmlformats.org/officeDocument/2006/relationships/tags" Target="../tags/tag385.xml"/><Relationship Id="rId162" Type="http://schemas.openxmlformats.org/officeDocument/2006/relationships/tags" Target="../tags/tag384.xml"/><Relationship Id="rId161" Type="http://schemas.openxmlformats.org/officeDocument/2006/relationships/tags" Target="../tags/tag383.xml"/><Relationship Id="rId160" Type="http://schemas.openxmlformats.org/officeDocument/2006/relationships/tags" Target="../tags/tag382.xml"/><Relationship Id="rId16" Type="http://schemas.openxmlformats.org/officeDocument/2006/relationships/tags" Target="../tags/tag238.xml"/><Relationship Id="rId159" Type="http://schemas.openxmlformats.org/officeDocument/2006/relationships/tags" Target="../tags/tag381.xml"/><Relationship Id="rId158" Type="http://schemas.openxmlformats.org/officeDocument/2006/relationships/tags" Target="../tags/tag380.xml"/><Relationship Id="rId157" Type="http://schemas.openxmlformats.org/officeDocument/2006/relationships/tags" Target="../tags/tag379.xml"/><Relationship Id="rId156" Type="http://schemas.openxmlformats.org/officeDocument/2006/relationships/tags" Target="../tags/tag378.xml"/><Relationship Id="rId155" Type="http://schemas.openxmlformats.org/officeDocument/2006/relationships/tags" Target="../tags/tag377.xml"/><Relationship Id="rId154" Type="http://schemas.openxmlformats.org/officeDocument/2006/relationships/tags" Target="../tags/tag376.xml"/><Relationship Id="rId153" Type="http://schemas.openxmlformats.org/officeDocument/2006/relationships/tags" Target="../tags/tag375.xml"/><Relationship Id="rId152" Type="http://schemas.openxmlformats.org/officeDocument/2006/relationships/tags" Target="../tags/tag374.xml"/><Relationship Id="rId151" Type="http://schemas.openxmlformats.org/officeDocument/2006/relationships/tags" Target="../tags/tag373.xml"/><Relationship Id="rId150" Type="http://schemas.openxmlformats.org/officeDocument/2006/relationships/tags" Target="../tags/tag372.xml"/><Relationship Id="rId15" Type="http://schemas.openxmlformats.org/officeDocument/2006/relationships/tags" Target="../tags/tag237.xml"/><Relationship Id="rId149" Type="http://schemas.openxmlformats.org/officeDocument/2006/relationships/tags" Target="../tags/tag371.xml"/><Relationship Id="rId148" Type="http://schemas.openxmlformats.org/officeDocument/2006/relationships/tags" Target="../tags/tag370.xml"/><Relationship Id="rId147" Type="http://schemas.openxmlformats.org/officeDocument/2006/relationships/tags" Target="../tags/tag369.xml"/><Relationship Id="rId146" Type="http://schemas.openxmlformats.org/officeDocument/2006/relationships/tags" Target="../tags/tag368.xml"/><Relationship Id="rId145" Type="http://schemas.openxmlformats.org/officeDocument/2006/relationships/tags" Target="../tags/tag367.xml"/><Relationship Id="rId144" Type="http://schemas.openxmlformats.org/officeDocument/2006/relationships/tags" Target="../tags/tag366.xml"/><Relationship Id="rId143" Type="http://schemas.openxmlformats.org/officeDocument/2006/relationships/tags" Target="../tags/tag365.xml"/><Relationship Id="rId142" Type="http://schemas.openxmlformats.org/officeDocument/2006/relationships/tags" Target="../tags/tag364.xml"/><Relationship Id="rId141" Type="http://schemas.openxmlformats.org/officeDocument/2006/relationships/tags" Target="../tags/tag363.xml"/><Relationship Id="rId140" Type="http://schemas.openxmlformats.org/officeDocument/2006/relationships/tags" Target="../tags/tag362.xml"/><Relationship Id="rId14" Type="http://schemas.openxmlformats.org/officeDocument/2006/relationships/tags" Target="../tags/tag236.xml"/><Relationship Id="rId139" Type="http://schemas.openxmlformats.org/officeDocument/2006/relationships/tags" Target="../tags/tag361.xml"/><Relationship Id="rId138" Type="http://schemas.openxmlformats.org/officeDocument/2006/relationships/tags" Target="../tags/tag360.xml"/><Relationship Id="rId137" Type="http://schemas.openxmlformats.org/officeDocument/2006/relationships/tags" Target="../tags/tag359.xml"/><Relationship Id="rId136" Type="http://schemas.openxmlformats.org/officeDocument/2006/relationships/tags" Target="../tags/tag358.xml"/><Relationship Id="rId135" Type="http://schemas.openxmlformats.org/officeDocument/2006/relationships/tags" Target="../tags/tag357.xml"/><Relationship Id="rId134" Type="http://schemas.openxmlformats.org/officeDocument/2006/relationships/tags" Target="../tags/tag356.xml"/><Relationship Id="rId133" Type="http://schemas.openxmlformats.org/officeDocument/2006/relationships/tags" Target="../tags/tag355.xml"/><Relationship Id="rId132" Type="http://schemas.openxmlformats.org/officeDocument/2006/relationships/tags" Target="../tags/tag354.xml"/><Relationship Id="rId131" Type="http://schemas.openxmlformats.org/officeDocument/2006/relationships/tags" Target="../tags/tag353.xml"/><Relationship Id="rId130" Type="http://schemas.openxmlformats.org/officeDocument/2006/relationships/tags" Target="../tags/tag352.xml"/><Relationship Id="rId13" Type="http://schemas.openxmlformats.org/officeDocument/2006/relationships/tags" Target="../tags/tag235.xml"/><Relationship Id="rId129" Type="http://schemas.openxmlformats.org/officeDocument/2006/relationships/tags" Target="../tags/tag351.xml"/><Relationship Id="rId128" Type="http://schemas.openxmlformats.org/officeDocument/2006/relationships/tags" Target="../tags/tag350.xml"/><Relationship Id="rId127" Type="http://schemas.openxmlformats.org/officeDocument/2006/relationships/tags" Target="../tags/tag349.xml"/><Relationship Id="rId126" Type="http://schemas.openxmlformats.org/officeDocument/2006/relationships/tags" Target="../tags/tag348.xml"/><Relationship Id="rId125" Type="http://schemas.openxmlformats.org/officeDocument/2006/relationships/tags" Target="../tags/tag347.xml"/><Relationship Id="rId124" Type="http://schemas.openxmlformats.org/officeDocument/2006/relationships/tags" Target="../tags/tag346.xml"/><Relationship Id="rId123" Type="http://schemas.openxmlformats.org/officeDocument/2006/relationships/tags" Target="../tags/tag345.xml"/><Relationship Id="rId122" Type="http://schemas.openxmlformats.org/officeDocument/2006/relationships/tags" Target="../tags/tag344.xml"/><Relationship Id="rId121" Type="http://schemas.openxmlformats.org/officeDocument/2006/relationships/tags" Target="../tags/tag343.xml"/><Relationship Id="rId120" Type="http://schemas.openxmlformats.org/officeDocument/2006/relationships/tags" Target="../tags/tag342.xml"/><Relationship Id="rId12" Type="http://schemas.openxmlformats.org/officeDocument/2006/relationships/tags" Target="../tags/tag234.xml"/><Relationship Id="rId119" Type="http://schemas.openxmlformats.org/officeDocument/2006/relationships/tags" Target="../tags/tag341.xml"/><Relationship Id="rId118" Type="http://schemas.openxmlformats.org/officeDocument/2006/relationships/tags" Target="../tags/tag340.xml"/><Relationship Id="rId117" Type="http://schemas.openxmlformats.org/officeDocument/2006/relationships/tags" Target="../tags/tag339.xml"/><Relationship Id="rId116" Type="http://schemas.openxmlformats.org/officeDocument/2006/relationships/tags" Target="../tags/tag338.xml"/><Relationship Id="rId115" Type="http://schemas.openxmlformats.org/officeDocument/2006/relationships/tags" Target="../tags/tag337.xml"/><Relationship Id="rId114" Type="http://schemas.openxmlformats.org/officeDocument/2006/relationships/tags" Target="../tags/tag336.xml"/><Relationship Id="rId113" Type="http://schemas.openxmlformats.org/officeDocument/2006/relationships/tags" Target="../tags/tag335.xml"/><Relationship Id="rId112" Type="http://schemas.openxmlformats.org/officeDocument/2006/relationships/tags" Target="../tags/tag334.xml"/><Relationship Id="rId111" Type="http://schemas.openxmlformats.org/officeDocument/2006/relationships/tags" Target="../tags/tag333.xml"/><Relationship Id="rId110" Type="http://schemas.openxmlformats.org/officeDocument/2006/relationships/tags" Target="../tags/tag332.xml"/><Relationship Id="rId11" Type="http://schemas.openxmlformats.org/officeDocument/2006/relationships/slideLayout" Target="../slideLayouts/slideLayout11.xml"/><Relationship Id="rId109" Type="http://schemas.openxmlformats.org/officeDocument/2006/relationships/tags" Target="../tags/tag331.xml"/><Relationship Id="rId108" Type="http://schemas.openxmlformats.org/officeDocument/2006/relationships/tags" Target="../tags/tag330.xml"/><Relationship Id="rId107" Type="http://schemas.openxmlformats.org/officeDocument/2006/relationships/tags" Target="../tags/tag329.xml"/><Relationship Id="rId106" Type="http://schemas.openxmlformats.org/officeDocument/2006/relationships/tags" Target="../tags/tag328.xml"/><Relationship Id="rId105" Type="http://schemas.openxmlformats.org/officeDocument/2006/relationships/tags" Target="../tags/tag327.xml"/><Relationship Id="rId104" Type="http://schemas.openxmlformats.org/officeDocument/2006/relationships/tags" Target="../tags/tag326.xml"/><Relationship Id="rId103" Type="http://schemas.openxmlformats.org/officeDocument/2006/relationships/tags" Target="../tags/tag325.xml"/><Relationship Id="rId102" Type="http://schemas.openxmlformats.org/officeDocument/2006/relationships/tags" Target="../tags/tag324.xml"/><Relationship Id="rId101" Type="http://schemas.openxmlformats.org/officeDocument/2006/relationships/tags" Target="../tags/tag323.xml"/><Relationship Id="rId100" Type="http://schemas.openxmlformats.org/officeDocument/2006/relationships/tags" Target="../tags/tag322.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106" name="Group 2"/>
          <p:cNvGrpSpPr/>
          <p:nvPr>
            <p:custDataLst>
              <p:tags r:id="rId12"/>
            </p:custDataLst>
          </p:nvPr>
        </p:nvGrpSpPr>
        <p:grpSpPr>
          <a:xfrm>
            <a:off x="566738" y="0"/>
            <a:ext cx="7891462" cy="6821488"/>
            <a:chOff x="349" y="23"/>
            <a:chExt cx="4971" cy="4297"/>
          </a:xfrm>
        </p:grpSpPr>
        <p:sp>
          <p:nvSpPr>
            <p:cNvPr id="47107" name="Rectangle 3"/>
            <p:cNvSpPr>
              <a:spLocks noChangeArrowheads="1"/>
            </p:cNvSpPr>
            <p:nvPr>
              <p:custDataLst>
                <p:tags r:id="rId13"/>
              </p:custDataLst>
            </p:nvPr>
          </p:nvSpPr>
          <p:spPr bwMode="auto">
            <a:xfrm>
              <a:off x="384" y="23"/>
              <a:ext cx="21" cy="101"/>
            </a:xfrm>
            <a:prstGeom prst="rect">
              <a:avLst/>
            </a:prstGeom>
            <a:solidFill>
              <a:schemeClr val="bg2">
                <a:alpha val="60001"/>
              </a:schemeClr>
            </a:solidFill>
            <a:ln w="0">
              <a:noFill/>
              <a:miter lim="800000"/>
            </a:ln>
          </p:spPr>
          <p:txBody>
            <a:bodyPr/>
            <a:lstStyle/>
            <a:p>
              <a:endParaRPr lang="zh-CN" altLang="en-US"/>
            </a:p>
          </p:txBody>
        </p:sp>
        <p:sp>
          <p:nvSpPr>
            <p:cNvPr id="47108" name="Freeform 4"/>
            <p:cNvSpPr>
              <a:spLocks noEditPoints="1"/>
            </p:cNvSpPr>
            <p:nvPr>
              <p:custDataLst>
                <p:tags r:id="rId14"/>
              </p:custDataLst>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09" name="Freeform 5"/>
            <p:cNvSpPr>
              <a:spLocks noEditPoints="1"/>
            </p:cNvSpPr>
            <p:nvPr>
              <p:custDataLst>
                <p:tags r:id="rId15"/>
              </p:custDataLst>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10" name="Freeform 6"/>
            <p:cNvSpPr>
              <a:spLocks noEditPoints="1"/>
            </p:cNvSpPr>
            <p:nvPr>
              <p:custDataLst>
                <p:tags r:id="rId16"/>
              </p:custDataLst>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11" name="Freeform 7"/>
            <p:cNvSpPr>
              <a:spLocks noEditPoints="1"/>
            </p:cNvSpPr>
            <p:nvPr>
              <p:custDataLst>
                <p:tags r:id="rId17"/>
              </p:custDataLst>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12" name="Freeform 8"/>
            <p:cNvSpPr>
              <a:spLocks noEditPoints="1"/>
            </p:cNvSpPr>
            <p:nvPr>
              <p:custDataLst>
                <p:tags r:id="rId18"/>
              </p:custDataLst>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13" name="Freeform 9"/>
            <p:cNvSpPr>
              <a:spLocks noEditPoints="1"/>
            </p:cNvSpPr>
            <p:nvPr>
              <p:custDataLst>
                <p:tags r:id="rId19"/>
              </p:custDataLst>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14" name="Freeform 10"/>
            <p:cNvSpPr>
              <a:spLocks noEditPoints="1"/>
            </p:cNvSpPr>
            <p:nvPr>
              <p:custDataLst>
                <p:tags r:id="rId20"/>
              </p:custDataLst>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15" name="Freeform 11"/>
            <p:cNvSpPr>
              <a:spLocks noEditPoints="1"/>
            </p:cNvSpPr>
            <p:nvPr>
              <p:custDataLst>
                <p:tags r:id="rId21"/>
              </p:custDataLst>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16" name="Freeform 12"/>
            <p:cNvSpPr>
              <a:spLocks noEditPoints="1"/>
            </p:cNvSpPr>
            <p:nvPr>
              <p:custDataLst>
                <p:tags r:id="rId22"/>
              </p:custDataLst>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17" name="Freeform 13"/>
            <p:cNvSpPr>
              <a:spLocks noEditPoints="1"/>
            </p:cNvSpPr>
            <p:nvPr>
              <p:custDataLst>
                <p:tags r:id="rId23"/>
              </p:custDataLst>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18" name="Rectangle 14"/>
            <p:cNvSpPr>
              <a:spLocks noChangeArrowheads="1"/>
            </p:cNvSpPr>
            <p:nvPr>
              <p:custDataLst>
                <p:tags r:id="rId24"/>
              </p:custDataLst>
            </p:nvPr>
          </p:nvSpPr>
          <p:spPr bwMode="auto">
            <a:xfrm>
              <a:off x="384" y="4269"/>
              <a:ext cx="21" cy="51"/>
            </a:xfrm>
            <a:prstGeom prst="rect">
              <a:avLst/>
            </a:prstGeom>
            <a:solidFill>
              <a:schemeClr val="bg2">
                <a:alpha val="60001"/>
              </a:schemeClr>
            </a:solidFill>
            <a:ln w="0">
              <a:noFill/>
              <a:miter lim="800000"/>
            </a:ln>
          </p:spPr>
          <p:txBody>
            <a:bodyPr/>
            <a:lstStyle/>
            <a:p>
              <a:endParaRPr lang="zh-CN" altLang="en-US"/>
            </a:p>
          </p:txBody>
        </p:sp>
        <p:sp>
          <p:nvSpPr>
            <p:cNvPr id="47119" name="Rectangle 15"/>
            <p:cNvSpPr>
              <a:spLocks noChangeArrowheads="1"/>
            </p:cNvSpPr>
            <p:nvPr>
              <p:custDataLst>
                <p:tags r:id="rId25"/>
              </p:custDataLst>
            </p:nvPr>
          </p:nvSpPr>
          <p:spPr bwMode="auto">
            <a:xfrm>
              <a:off x="829" y="23"/>
              <a:ext cx="21" cy="101"/>
            </a:xfrm>
            <a:prstGeom prst="rect">
              <a:avLst/>
            </a:prstGeom>
            <a:solidFill>
              <a:schemeClr val="bg2">
                <a:alpha val="60001"/>
              </a:schemeClr>
            </a:solidFill>
            <a:ln w="0">
              <a:noFill/>
              <a:miter lim="800000"/>
            </a:ln>
          </p:spPr>
          <p:txBody>
            <a:bodyPr/>
            <a:lstStyle/>
            <a:p>
              <a:endParaRPr lang="zh-CN" altLang="en-US"/>
            </a:p>
          </p:txBody>
        </p:sp>
        <p:sp>
          <p:nvSpPr>
            <p:cNvPr id="47120" name="Freeform 16"/>
            <p:cNvSpPr>
              <a:spLocks noEditPoints="1"/>
            </p:cNvSpPr>
            <p:nvPr>
              <p:custDataLst>
                <p:tags r:id="rId26"/>
              </p:custDataLst>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21" name="Freeform 17"/>
            <p:cNvSpPr>
              <a:spLocks noEditPoints="1"/>
            </p:cNvSpPr>
            <p:nvPr>
              <p:custDataLst>
                <p:tags r:id="rId27"/>
              </p:custDataLst>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22" name="Freeform 18"/>
            <p:cNvSpPr>
              <a:spLocks noEditPoints="1"/>
            </p:cNvSpPr>
            <p:nvPr>
              <p:custDataLst>
                <p:tags r:id="rId28"/>
              </p:custDataLst>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23" name="Freeform 19"/>
            <p:cNvSpPr>
              <a:spLocks noEditPoints="1"/>
            </p:cNvSpPr>
            <p:nvPr>
              <p:custDataLst>
                <p:tags r:id="rId29"/>
              </p:custDataLst>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24" name="Freeform 20"/>
            <p:cNvSpPr>
              <a:spLocks noEditPoints="1"/>
            </p:cNvSpPr>
            <p:nvPr>
              <p:custDataLst>
                <p:tags r:id="rId30"/>
              </p:custDataLst>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25" name="Freeform 21"/>
            <p:cNvSpPr>
              <a:spLocks noEditPoints="1"/>
            </p:cNvSpPr>
            <p:nvPr>
              <p:custDataLst>
                <p:tags r:id="rId31"/>
              </p:custDataLst>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26" name="Freeform 22"/>
            <p:cNvSpPr>
              <a:spLocks noEditPoints="1"/>
            </p:cNvSpPr>
            <p:nvPr>
              <p:custDataLst>
                <p:tags r:id="rId32"/>
              </p:custDataLst>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27" name="Freeform 23"/>
            <p:cNvSpPr>
              <a:spLocks noEditPoints="1"/>
            </p:cNvSpPr>
            <p:nvPr>
              <p:custDataLst>
                <p:tags r:id="rId33"/>
              </p:custDataLst>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28" name="Freeform 24"/>
            <p:cNvSpPr>
              <a:spLocks noEditPoints="1"/>
            </p:cNvSpPr>
            <p:nvPr>
              <p:custDataLst>
                <p:tags r:id="rId34"/>
              </p:custDataLst>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29" name="Freeform 25"/>
            <p:cNvSpPr>
              <a:spLocks noEditPoints="1"/>
            </p:cNvSpPr>
            <p:nvPr>
              <p:custDataLst>
                <p:tags r:id="rId35"/>
              </p:custDataLst>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30" name="Rectangle 26"/>
            <p:cNvSpPr>
              <a:spLocks noChangeArrowheads="1"/>
            </p:cNvSpPr>
            <p:nvPr>
              <p:custDataLst>
                <p:tags r:id="rId36"/>
              </p:custDataLst>
            </p:nvPr>
          </p:nvSpPr>
          <p:spPr bwMode="auto">
            <a:xfrm>
              <a:off x="829" y="4269"/>
              <a:ext cx="21" cy="51"/>
            </a:xfrm>
            <a:prstGeom prst="rect">
              <a:avLst/>
            </a:prstGeom>
            <a:solidFill>
              <a:schemeClr val="bg2">
                <a:alpha val="60001"/>
              </a:schemeClr>
            </a:solidFill>
            <a:ln w="0">
              <a:noFill/>
              <a:miter lim="800000"/>
            </a:ln>
          </p:spPr>
          <p:txBody>
            <a:bodyPr/>
            <a:lstStyle/>
            <a:p>
              <a:endParaRPr lang="zh-CN" altLang="en-US"/>
            </a:p>
          </p:txBody>
        </p:sp>
        <p:sp>
          <p:nvSpPr>
            <p:cNvPr id="47131" name="Rectangle 27"/>
            <p:cNvSpPr>
              <a:spLocks noChangeArrowheads="1"/>
            </p:cNvSpPr>
            <p:nvPr>
              <p:custDataLst>
                <p:tags r:id="rId37"/>
              </p:custDataLst>
            </p:nvPr>
          </p:nvSpPr>
          <p:spPr bwMode="auto">
            <a:xfrm>
              <a:off x="1279" y="23"/>
              <a:ext cx="21" cy="101"/>
            </a:xfrm>
            <a:prstGeom prst="rect">
              <a:avLst/>
            </a:prstGeom>
            <a:solidFill>
              <a:schemeClr val="bg2">
                <a:alpha val="60001"/>
              </a:schemeClr>
            </a:solidFill>
            <a:ln w="0">
              <a:noFill/>
              <a:miter lim="800000"/>
            </a:ln>
          </p:spPr>
          <p:txBody>
            <a:bodyPr/>
            <a:lstStyle/>
            <a:p>
              <a:endParaRPr lang="zh-CN" altLang="en-US"/>
            </a:p>
          </p:txBody>
        </p:sp>
        <p:sp>
          <p:nvSpPr>
            <p:cNvPr id="47132" name="Freeform 28"/>
            <p:cNvSpPr>
              <a:spLocks noEditPoints="1"/>
            </p:cNvSpPr>
            <p:nvPr>
              <p:custDataLst>
                <p:tags r:id="rId38"/>
              </p:custDataLst>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33" name="Freeform 29"/>
            <p:cNvSpPr>
              <a:spLocks noEditPoints="1"/>
            </p:cNvSpPr>
            <p:nvPr>
              <p:custDataLst>
                <p:tags r:id="rId39"/>
              </p:custDataLst>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34" name="Freeform 30"/>
            <p:cNvSpPr>
              <a:spLocks noEditPoints="1"/>
            </p:cNvSpPr>
            <p:nvPr>
              <p:custDataLst>
                <p:tags r:id="rId40"/>
              </p:custDataLst>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35" name="Freeform 31"/>
            <p:cNvSpPr>
              <a:spLocks noEditPoints="1"/>
            </p:cNvSpPr>
            <p:nvPr>
              <p:custDataLst>
                <p:tags r:id="rId41"/>
              </p:custDataLst>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36" name="Freeform 32"/>
            <p:cNvSpPr>
              <a:spLocks noEditPoints="1"/>
            </p:cNvSpPr>
            <p:nvPr>
              <p:custDataLst>
                <p:tags r:id="rId42"/>
              </p:custDataLst>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37" name="Freeform 33"/>
            <p:cNvSpPr>
              <a:spLocks noEditPoints="1"/>
            </p:cNvSpPr>
            <p:nvPr>
              <p:custDataLst>
                <p:tags r:id="rId43"/>
              </p:custDataLst>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38" name="Freeform 34"/>
            <p:cNvSpPr>
              <a:spLocks noEditPoints="1"/>
            </p:cNvSpPr>
            <p:nvPr>
              <p:custDataLst>
                <p:tags r:id="rId44"/>
              </p:custDataLst>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39" name="Freeform 35"/>
            <p:cNvSpPr>
              <a:spLocks noEditPoints="1"/>
            </p:cNvSpPr>
            <p:nvPr>
              <p:custDataLst>
                <p:tags r:id="rId45"/>
              </p:custDataLst>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40" name="Freeform 36"/>
            <p:cNvSpPr>
              <a:spLocks noEditPoints="1"/>
            </p:cNvSpPr>
            <p:nvPr>
              <p:custDataLst>
                <p:tags r:id="rId46"/>
              </p:custDataLst>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41" name="Freeform 37"/>
            <p:cNvSpPr>
              <a:spLocks noEditPoints="1"/>
            </p:cNvSpPr>
            <p:nvPr>
              <p:custDataLst>
                <p:tags r:id="rId47"/>
              </p:custDataLst>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42" name="Rectangle 38"/>
            <p:cNvSpPr>
              <a:spLocks noChangeArrowheads="1"/>
            </p:cNvSpPr>
            <p:nvPr>
              <p:custDataLst>
                <p:tags r:id="rId48"/>
              </p:custDataLst>
            </p:nvPr>
          </p:nvSpPr>
          <p:spPr bwMode="auto">
            <a:xfrm>
              <a:off x="1279" y="4269"/>
              <a:ext cx="21" cy="51"/>
            </a:xfrm>
            <a:prstGeom prst="rect">
              <a:avLst/>
            </a:prstGeom>
            <a:solidFill>
              <a:schemeClr val="bg2">
                <a:alpha val="60001"/>
              </a:schemeClr>
            </a:solidFill>
            <a:ln w="0">
              <a:noFill/>
              <a:miter lim="800000"/>
            </a:ln>
          </p:spPr>
          <p:txBody>
            <a:bodyPr/>
            <a:lstStyle/>
            <a:p>
              <a:endParaRPr lang="zh-CN" altLang="en-US"/>
            </a:p>
          </p:txBody>
        </p:sp>
        <p:sp>
          <p:nvSpPr>
            <p:cNvPr id="47143" name="Rectangle 39"/>
            <p:cNvSpPr>
              <a:spLocks noChangeArrowheads="1"/>
            </p:cNvSpPr>
            <p:nvPr>
              <p:custDataLst>
                <p:tags r:id="rId49"/>
              </p:custDataLst>
            </p:nvPr>
          </p:nvSpPr>
          <p:spPr bwMode="auto">
            <a:xfrm>
              <a:off x="1724" y="23"/>
              <a:ext cx="21" cy="101"/>
            </a:xfrm>
            <a:prstGeom prst="rect">
              <a:avLst/>
            </a:prstGeom>
            <a:solidFill>
              <a:schemeClr val="bg2">
                <a:alpha val="60001"/>
              </a:schemeClr>
            </a:solidFill>
            <a:ln w="0">
              <a:noFill/>
              <a:miter lim="800000"/>
            </a:ln>
          </p:spPr>
          <p:txBody>
            <a:bodyPr/>
            <a:lstStyle/>
            <a:p>
              <a:endParaRPr lang="zh-CN" altLang="en-US"/>
            </a:p>
          </p:txBody>
        </p:sp>
        <p:sp>
          <p:nvSpPr>
            <p:cNvPr id="47144" name="Freeform 40"/>
            <p:cNvSpPr>
              <a:spLocks noEditPoints="1"/>
            </p:cNvSpPr>
            <p:nvPr>
              <p:custDataLst>
                <p:tags r:id="rId50"/>
              </p:custDataLst>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45" name="Freeform 41"/>
            <p:cNvSpPr>
              <a:spLocks noEditPoints="1"/>
            </p:cNvSpPr>
            <p:nvPr>
              <p:custDataLst>
                <p:tags r:id="rId51"/>
              </p:custDataLst>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46" name="Freeform 42"/>
            <p:cNvSpPr>
              <a:spLocks noEditPoints="1"/>
            </p:cNvSpPr>
            <p:nvPr>
              <p:custDataLst>
                <p:tags r:id="rId52"/>
              </p:custDataLst>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47" name="Freeform 43"/>
            <p:cNvSpPr>
              <a:spLocks noEditPoints="1"/>
            </p:cNvSpPr>
            <p:nvPr>
              <p:custDataLst>
                <p:tags r:id="rId53"/>
              </p:custDataLst>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48" name="Freeform 44"/>
            <p:cNvSpPr>
              <a:spLocks noEditPoints="1"/>
            </p:cNvSpPr>
            <p:nvPr>
              <p:custDataLst>
                <p:tags r:id="rId54"/>
              </p:custDataLst>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49" name="Freeform 45"/>
            <p:cNvSpPr>
              <a:spLocks noEditPoints="1"/>
            </p:cNvSpPr>
            <p:nvPr>
              <p:custDataLst>
                <p:tags r:id="rId55"/>
              </p:custDataLst>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50" name="Freeform 46"/>
            <p:cNvSpPr>
              <a:spLocks noEditPoints="1"/>
            </p:cNvSpPr>
            <p:nvPr>
              <p:custDataLst>
                <p:tags r:id="rId56"/>
              </p:custDataLst>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51" name="Freeform 47"/>
            <p:cNvSpPr>
              <a:spLocks noEditPoints="1"/>
            </p:cNvSpPr>
            <p:nvPr>
              <p:custDataLst>
                <p:tags r:id="rId57"/>
              </p:custDataLst>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52" name="Freeform 48"/>
            <p:cNvSpPr>
              <a:spLocks noEditPoints="1"/>
            </p:cNvSpPr>
            <p:nvPr>
              <p:custDataLst>
                <p:tags r:id="rId58"/>
              </p:custDataLst>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53" name="Freeform 49"/>
            <p:cNvSpPr>
              <a:spLocks noEditPoints="1"/>
            </p:cNvSpPr>
            <p:nvPr>
              <p:custDataLst>
                <p:tags r:id="rId59"/>
              </p:custDataLst>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54" name="Rectangle 50"/>
            <p:cNvSpPr>
              <a:spLocks noChangeArrowheads="1"/>
            </p:cNvSpPr>
            <p:nvPr>
              <p:custDataLst>
                <p:tags r:id="rId60"/>
              </p:custDataLst>
            </p:nvPr>
          </p:nvSpPr>
          <p:spPr bwMode="auto">
            <a:xfrm>
              <a:off x="1724" y="4269"/>
              <a:ext cx="21" cy="51"/>
            </a:xfrm>
            <a:prstGeom prst="rect">
              <a:avLst/>
            </a:prstGeom>
            <a:solidFill>
              <a:schemeClr val="bg2">
                <a:alpha val="60001"/>
              </a:schemeClr>
            </a:solidFill>
            <a:ln w="0">
              <a:noFill/>
              <a:miter lim="800000"/>
            </a:ln>
          </p:spPr>
          <p:txBody>
            <a:bodyPr/>
            <a:lstStyle/>
            <a:p>
              <a:endParaRPr lang="zh-CN" altLang="en-US"/>
            </a:p>
          </p:txBody>
        </p:sp>
        <p:sp>
          <p:nvSpPr>
            <p:cNvPr id="47155" name="Rectangle 51"/>
            <p:cNvSpPr>
              <a:spLocks noChangeArrowheads="1"/>
            </p:cNvSpPr>
            <p:nvPr>
              <p:custDataLst>
                <p:tags r:id="rId61"/>
              </p:custDataLst>
            </p:nvPr>
          </p:nvSpPr>
          <p:spPr bwMode="auto">
            <a:xfrm>
              <a:off x="2169" y="23"/>
              <a:ext cx="21" cy="101"/>
            </a:xfrm>
            <a:prstGeom prst="rect">
              <a:avLst/>
            </a:prstGeom>
            <a:solidFill>
              <a:schemeClr val="bg2">
                <a:alpha val="60001"/>
              </a:schemeClr>
            </a:solidFill>
            <a:ln w="0">
              <a:noFill/>
              <a:miter lim="800000"/>
            </a:ln>
          </p:spPr>
          <p:txBody>
            <a:bodyPr/>
            <a:lstStyle/>
            <a:p>
              <a:endParaRPr lang="zh-CN" altLang="en-US"/>
            </a:p>
          </p:txBody>
        </p:sp>
        <p:sp>
          <p:nvSpPr>
            <p:cNvPr id="47156" name="Freeform 52"/>
            <p:cNvSpPr>
              <a:spLocks noEditPoints="1"/>
            </p:cNvSpPr>
            <p:nvPr>
              <p:custDataLst>
                <p:tags r:id="rId62"/>
              </p:custDataLst>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57" name="Freeform 53"/>
            <p:cNvSpPr>
              <a:spLocks noEditPoints="1"/>
            </p:cNvSpPr>
            <p:nvPr>
              <p:custDataLst>
                <p:tags r:id="rId63"/>
              </p:custDataLst>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58" name="Freeform 54"/>
            <p:cNvSpPr>
              <a:spLocks noEditPoints="1"/>
            </p:cNvSpPr>
            <p:nvPr>
              <p:custDataLst>
                <p:tags r:id="rId64"/>
              </p:custDataLst>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59" name="Freeform 55"/>
            <p:cNvSpPr>
              <a:spLocks noEditPoints="1"/>
            </p:cNvSpPr>
            <p:nvPr>
              <p:custDataLst>
                <p:tags r:id="rId65"/>
              </p:custDataLst>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60" name="Freeform 56"/>
            <p:cNvSpPr>
              <a:spLocks noEditPoints="1"/>
            </p:cNvSpPr>
            <p:nvPr>
              <p:custDataLst>
                <p:tags r:id="rId66"/>
              </p:custDataLst>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61" name="Freeform 57"/>
            <p:cNvSpPr>
              <a:spLocks noEditPoints="1"/>
            </p:cNvSpPr>
            <p:nvPr>
              <p:custDataLst>
                <p:tags r:id="rId67"/>
              </p:custDataLst>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62" name="Freeform 58"/>
            <p:cNvSpPr>
              <a:spLocks noEditPoints="1"/>
            </p:cNvSpPr>
            <p:nvPr>
              <p:custDataLst>
                <p:tags r:id="rId68"/>
              </p:custDataLst>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63" name="Freeform 59"/>
            <p:cNvSpPr>
              <a:spLocks noEditPoints="1"/>
            </p:cNvSpPr>
            <p:nvPr>
              <p:custDataLst>
                <p:tags r:id="rId69"/>
              </p:custDataLst>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64" name="Freeform 60"/>
            <p:cNvSpPr>
              <a:spLocks noEditPoints="1"/>
            </p:cNvSpPr>
            <p:nvPr>
              <p:custDataLst>
                <p:tags r:id="rId70"/>
              </p:custDataLst>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65" name="Freeform 61"/>
            <p:cNvSpPr>
              <a:spLocks noEditPoints="1"/>
            </p:cNvSpPr>
            <p:nvPr>
              <p:custDataLst>
                <p:tags r:id="rId71"/>
              </p:custDataLst>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66" name="Rectangle 62"/>
            <p:cNvSpPr>
              <a:spLocks noChangeArrowheads="1"/>
            </p:cNvSpPr>
            <p:nvPr>
              <p:custDataLst>
                <p:tags r:id="rId72"/>
              </p:custDataLst>
            </p:nvPr>
          </p:nvSpPr>
          <p:spPr bwMode="auto">
            <a:xfrm>
              <a:off x="2169" y="4269"/>
              <a:ext cx="21" cy="51"/>
            </a:xfrm>
            <a:prstGeom prst="rect">
              <a:avLst/>
            </a:prstGeom>
            <a:solidFill>
              <a:schemeClr val="bg2">
                <a:alpha val="60001"/>
              </a:schemeClr>
            </a:solidFill>
            <a:ln w="0">
              <a:noFill/>
              <a:miter lim="800000"/>
            </a:ln>
          </p:spPr>
          <p:txBody>
            <a:bodyPr/>
            <a:lstStyle/>
            <a:p>
              <a:endParaRPr lang="zh-CN" altLang="en-US"/>
            </a:p>
          </p:txBody>
        </p:sp>
        <p:sp>
          <p:nvSpPr>
            <p:cNvPr id="47167" name="Rectangle 63"/>
            <p:cNvSpPr>
              <a:spLocks noChangeArrowheads="1"/>
            </p:cNvSpPr>
            <p:nvPr>
              <p:custDataLst>
                <p:tags r:id="rId73"/>
              </p:custDataLst>
            </p:nvPr>
          </p:nvSpPr>
          <p:spPr bwMode="auto">
            <a:xfrm>
              <a:off x="2620" y="23"/>
              <a:ext cx="20" cy="101"/>
            </a:xfrm>
            <a:prstGeom prst="rect">
              <a:avLst/>
            </a:prstGeom>
            <a:solidFill>
              <a:schemeClr val="bg2">
                <a:alpha val="60001"/>
              </a:schemeClr>
            </a:solidFill>
            <a:ln w="0">
              <a:noFill/>
              <a:miter lim="800000"/>
            </a:ln>
          </p:spPr>
          <p:txBody>
            <a:bodyPr/>
            <a:lstStyle/>
            <a:p>
              <a:endParaRPr lang="zh-CN" altLang="en-US"/>
            </a:p>
          </p:txBody>
        </p:sp>
        <p:sp>
          <p:nvSpPr>
            <p:cNvPr id="47168" name="Freeform 64"/>
            <p:cNvSpPr>
              <a:spLocks noEditPoints="1"/>
            </p:cNvSpPr>
            <p:nvPr>
              <p:custDataLst>
                <p:tags r:id="rId74"/>
              </p:custDataLst>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69" name="Freeform 65"/>
            <p:cNvSpPr>
              <a:spLocks noEditPoints="1"/>
            </p:cNvSpPr>
            <p:nvPr>
              <p:custDataLst>
                <p:tags r:id="rId75"/>
              </p:custDataLst>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70" name="Freeform 66"/>
            <p:cNvSpPr>
              <a:spLocks noEditPoints="1"/>
            </p:cNvSpPr>
            <p:nvPr>
              <p:custDataLst>
                <p:tags r:id="rId76"/>
              </p:custDataLst>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71" name="Freeform 67"/>
            <p:cNvSpPr>
              <a:spLocks noEditPoints="1"/>
            </p:cNvSpPr>
            <p:nvPr>
              <p:custDataLst>
                <p:tags r:id="rId77"/>
              </p:custDataLst>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72" name="Freeform 68"/>
            <p:cNvSpPr>
              <a:spLocks noEditPoints="1"/>
            </p:cNvSpPr>
            <p:nvPr>
              <p:custDataLst>
                <p:tags r:id="rId78"/>
              </p:custDataLst>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73" name="Freeform 69"/>
            <p:cNvSpPr>
              <a:spLocks noEditPoints="1"/>
            </p:cNvSpPr>
            <p:nvPr>
              <p:custDataLst>
                <p:tags r:id="rId79"/>
              </p:custDataLst>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74" name="Freeform 70"/>
            <p:cNvSpPr>
              <a:spLocks noEditPoints="1"/>
            </p:cNvSpPr>
            <p:nvPr>
              <p:custDataLst>
                <p:tags r:id="rId80"/>
              </p:custDataLst>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75" name="Freeform 71"/>
            <p:cNvSpPr>
              <a:spLocks noEditPoints="1"/>
            </p:cNvSpPr>
            <p:nvPr>
              <p:custDataLst>
                <p:tags r:id="rId81"/>
              </p:custDataLst>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76" name="Freeform 72"/>
            <p:cNvSpPr>
              <a:spLocks noEditPoints="1"/>
            </p:cNvSpPr>
            <p:nvPr>
              <p:custDataLst>
                <p:tags r:id="rId82"/>
              </p:custDataLst>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77" name="Freeform 73"/>
            <p:cNvSpPr>
              <a:spLocks noEditPoints="1"/>
            </p:cNvSpPr>
            <p:nvPr>
              <p:custDataLst>
                <p:tags r:id="rId83"/>
              </p:custDataLst>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78" name="Rectangle 74"/>
            <p:cNvSpPr>
              <a:spLocks noChangeArrowheads="1"/>
            </p:cNvSpPr>
            <p:nvPr>
              <p:custDataLst>
                <p:tags r:id="rId84"/>
              </p:custDataLst>
            </p:nvPr>
          </p:nvSpPr>
          <p:spPr bwMode="auto">
            <a:xfrm>
              <a:off x="2620" y="4269"/>
              <a:ext cx="20" cy="51"/>
            </a:xfrm>
            <a:prstGeom prst="rect">
              <a:avLst/>
            </a:prstGeom>
            <a:solidFill>
              <a:schemeClr val="bg2">
                <a:alpha val="60001"/>
              </a:schemeClr>
            </a:solidFill>
            <a:ln w="0">
              <a:noFill/>
              <a:miter lim="800000"/>
            </a:ln>
          </p:spPr>
          <p:txBody>
            <a:bodyPr/>
            <a:lstStyle/>
            <a:p>
              <a:endParaRPr lang="zh-CN" altLang="en-US"/>
            </a:p>
          </p:txBody>
        </p:sp>
        <p:sp>
          <p:nvSpPr>
            <p:cNvPr id="47179" name="Rectangle 75"/>
            <p:cNvSpPr>
              <a:spLocks noChangeArrowheads="1"/>
            </p:cNvSpPr>
            <p:nvPr>
              <p:custDataLst>
                <p:tags r:id="rId85"/>
              </p:custDataLst>
            </p:nvPr>
          </p:nvSpPr>
          <p:spPr bwMode="auto">
            <a:xfrm>
              <a:off x="3065" y="23"/>
              <a:ext cx="20" cy="101"/>
            </a:xfrm>
            <a:prstGeom prst="rect">
              <a:avLst/>
            </a:prstGeom>
            <a:solidFill>
              <a:schemeClr val="bg2">
                <a:alpha val="60001"/>
              </a:schemeClr>
            </a:solidFill>
            <a:ln w="0">
              <a:noFill/>
              <a:miter lim="800000"/>
            </a:ln>
          </p:spPr>
          <p:txBody>
            <a:bodyPr/>
            <a:lstStyle/>
            <a:p>
              <a:endParaRPr lang="zh-CN" altLang="en-US"/>
            </a:p>
          </p:txBody>
        </p:sp>
        <p:sp>
          <p:nvSpPr>
            <p:cNvPr id="47180" name="Freeform 76"/>
            <p:cNvSpPr>
              <a:spLocks noEditPoints="1"/>
            </p:cNvSpPr>
            <p:nvPr>
              <p:custDataLst>
                <p:tags r:id="rId86"/>
              </p:custDataLst>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81" name="Freeform 77"/>
            <p:cNvSpPr>
              <a:spLocks noEditPoints="1"/>
            </p:cNvSpPr>
            <p:nvPr>
              <p:custDataLst>
                <p:tags r:id="rId87"/>
              </p:custDataLst>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82" name="Freeform 78"/>
            <p:cNvSpPr>
              <a:spLocks noEditPoints="1"/>
            </p:cNvSpPr>
            <p:nvPr>
              <p:custDataLst>
                <p:tags r:id="rId88"/>
              </p:custDataLst>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83" name="Freeform 79"/>
            <p:cNvSpPr>
              <a:spLocks noEditPoints="1"/>
            </p:cNvSpPr>
            <p:nvPr>
              <p:custDataLst>
                <p:tags r:id="rId89"/>
              </p:custDataLst>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84" name="Freeform 80"/>
            <p:cNvSpPr>
              <a:spLocks noEditPoints="1"/>
            </p:cNvSpPr>
            <p:nvPr>
              <p:custDataLst>
                <p:tags r:id="rId90"/>
              </p:custDataLst>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85" name="Freeform 81"/>
            <p:cNvSpPr>
              <a:spLocks noEditPoints="1"/>
            </p:cNvSpPr>
            <p:nvPr>
              <p:custDataLst>
                <p:tags r:id="rId91"/>
              </p:custDataLst>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86" name="Freeform 82"/>
            <p:cNvSpPr>
              <a:spLocks noEditPoints="1"/>
            </p:cNvSpPr>
            <p:nvPr>
              <p:custDataLst>
                <p:tags r:id="rId92"/>
              </p:custDataLst>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87" name="Freeform 83"/>
            <p:cNvSpPr>
              <a:spLocks noEditPoints="1"/>
            </p:cNvSpPr>
            <p:nvPr>
              <p:custDataLst>
                <p:tags r:id="rId93"/>
              </p:custDataLst>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88" name="Freeform 84"/>
            <p:cNvSpPr>
              <a:spLocks noEditPoints="1"/>
            </p:cNvSpPr>
            <p:nvPr>
              <p:custDataLst>
                <p:tags r:id="rId94"/>
              </p:custDataLst>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89" name="Freeform 85"/>
            <p:cNvSpPr>
              <a:spLocks noEditPoints="1"/>
            </p:cNvSpPr>
            <p:nvPr>
              <p:custDataLst>
                <p:tags r:id="rId95"/>
              </p:custDataLst>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90" name="Rectangle 86"/>
            <p:cNvSpPr>
              <a:spLocks noChangeArrowheads="1"/>
            </p:cNvSpPr>
            <p:nvPr>
              <p:custDataLst>
                <p:tags r:id="rId96"/>
              </p:custDataLst>
            </p:nvPr>
          </p:nvSpPr>
          <p:spPr bwMode="auto">
            <a:xfrm>
              <a:off x="3065" y="4269"/>
              <a:ext cx="20" cy="51"/>
            </a:xfrm>
            <a:prstGeom prst="rect">
              <a:avLst/>
            </a:prstGeom>
            <a:solidFill>
              <a:schemeClr val="bg2">
                <a:alpha val="60001"/>
              </a:schemeClr>
            </a:solidFill>
            <a:ln w="0">
              <a:noFill/>
              <a:miter lim="800000"/>
            </a:ln>
          </p:spPr>
          <p:txBody>
            <a:bodyPr/>
            <a:lstStyle/>
            <a:p>
              <a:endParaRPr lang="zh-CN" altLang="en-US"/>
            </a:p>
          </p:txBody>
        </p:sp>
        <p:sp>
          <p:nvSpPr>
            <p:cNvPr id="47191" name="Rectangle 87"/>
            <p:cNvSpPr>
              <a:spLocks noChangeArrowheads="1"/>
            </p:cNvSpPr>
            <p:nvPr>
              <p:custDataLst>
                <p:tags r:id="rId97"/>
              </p:custDataLst>
            </p:nvPr>
          </p:nvSpPr>
          <p:spPr bwMode="auto">
            <a:xfrm>
              <a:off x="3510" y="23"/>
              <a:ext cx="20" cy="101"/>
            </a:xfrm>
            <a:prstGeom prst="rect">
              <a:avLst/>
            </a:prstGeom>
            <a:solidFill>
              <a:schemeClr val="bg2">
                <a:alpha val="60001"/>
              </a:schemeClr>
            </a:solidFill>
            <a:ln w="0">
              <a:noFill/>
              <a:miter lim="800000"/>
            </a:ln>
          </p:spPr>
          <p:txBody>
            <a:bodyPr/>
            <a:lstStyle/>
            <a:p>
              <a:endParaRPr lang="zh-CN" altLang="en-US"/>
            </a:p>
          </p:txBody>
        </p:sp>
        <p:sp>
          <p:nvSpPr>
            <p:cNvPr id="47192" name="Freeform 88"/>
            <p:cNvSpPr>
              <a:spLocks noEditPoints="1"/>
            </p:cNvSpPr>
            <p:nvPr>
              <p:custDataLst>
                <p:tags r:id="rId98"/>
              </p:custDataLst>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93" name="Freeform 89"/>
            <p:cNvSpPr>
              <a:spLocks noEditPoints="1"/>
            </p:cNvSpPr>
            <p:nvPr>
              <p:custDataLst>
                <p:tags r:id="rId99"/>
              </p:custDataLst>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94" name="Freeform 90"/>
            <p:cNvSpPr>
              <a:spLocks noEditPoints="1"/>
            </p:cNvSpPr>
            <p:nvPr>
              <p:custDataLst>
                <p:tags r:id="rId100"/>
              </p:custDataLst>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95" name="Freeform 91"/>
            <p:cNvSpPr>
              <a:spLocks noEditPoints="1"/>
            </p:cNvSpPr>
            <p:nvPr>
              <p:custDataLst>
                <p:tags r:id="rId101"/>
              </p:custDataLst>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96" name="Freeform 92"/>
            <p:cNvSpPr>
              <a:spLocks noEditPoints="1"/>
            </p:cNvSpPr>
            <p:nvPr>
              <p:custDataLst>
                <p:tags r:id="rId102"/>
              </p:custDataLst>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97" name="Freeform 93"/>
            <p:cNvSpPr>
              <a:spLocks noEditPoints="1"/>
            </p:cNvSpPr>
            <p:nvPr>
              <p:custDataLst>
                <p:tags r:id="rId103"/>
              </p:custDataLst>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98" name="Freeform 94"/>
            <p:cNvSpPr>
              <a:spLocks noEditPoints="1"/>
            </p:cNvSpPr>
            <p:nvPr>
              <p:custDataLst>
                <p:tags r:id="rId104"/>
              </p:custDataLst>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199" name="Freeform 95"/>
            <p:cNvSpPr>
              <a:spLocks noEditPoints="1"/>
            </p:cNvSpPr>
            <p:nvPr>
              <p:custDataLst>
                <p:tags r:id="rId105"/>
              </p:custDataLst>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00" name="Freeform 96"/>
            <p:cNvSpPr>
              <a:spLocks noEditPoints="1"/>
            </p:cNvSpPr>
            <p:nvPr>
              <p:custDataLst>
                <p:tags r:id="rId106"/>
              </p:custDataLst>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01" name="Freeform 97"/>
            <p:cNvSpPr>
              <a:spLocks noEditPoints="1"/>
            </p:cNvSpPr>
            <p:nvPr>
              <p:custDataLst>
                <p:tags r:id="rId107"/>
              </p:custDataLst>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02" name="Rectangle 98"/>
            <p:cNvSpPr>
              <a:spLocks noChangeArrowheads="1"/>
            </p:cNvSpPr>
            <p:nvPr>
              <p:custDataLst>
                <p:tags r:id="rId108"/>
              </p:custDataLst>
            </p:nvPr>
          </p:nvSpPr>
          <p:spPr bwMode="auto">
            <a:xfrm>
              <a:off x="3510" y="4269"/>
              <a:ext cx="20" cy="51"/>
            </a:xfrm>
            <a:prstGeom prst="rect">
              <a:avLst/>
            </a:prstGeom>
            <a:solidFill>
              <a:schemeClr val="bg2">
                <a:alpha val="60001"/>
              </a:schemeClr>
            </a:solidFill>
            <a:ln w="0">
              <a:noFill/>
              <a:miter lim="800000"/>
            </a:ln>
          </p:spPr>
          <p:txBody>
            <a:bodyPr/>
            <a:lstStyle/>
            <a:p>
              <a:endParaRPr lang="zh-CN" altLang="en-US"/>
            </a:p>
          </p:txBody>
        </p:sp>
        <p:sp>
          <p:nvSpPr>
            <p:cNvPr id="47203" name="Rectangle 99"/>
            <p:cNvSpPr>
              <a:spLocks noChangeArrowheads="1"/>
            </p:cNvSpPr>
            <p:nvPr>
              <p:custDataLst>
                <p:tags r:id="rId109"/>
              </p:custDataLst>
            </p:nvPr>
          </p:nvSpPr>
          <p:spPr bwMode="auto">
            <a:xfrm>
              <a:off x="3960" y="23"/>
              <a:ext cx="20" cy="101"/>
            </a:xfrm>
            <a:prstGeom prst="rect">
              <a:avLst/>
            </a:prstGeom>
            <a:solidFill>
              <a:schemeClr val="bg2">
                <a:alpha val="60001"/>
              </a:schemeClr>
            </a:solidFill>
            <a:ln w="0">
              <a:noFill/>
              <a:miter lim="800000"/>
            </a:ln>
          </p:spPr>
          <p:txBody>
            <a:bodyPr/>
            <a:lstStyle/>
            <a:p>
              <a:endParaRPr lang="zh-CN" altLang="en-US"/>
            </a:p>
          </p:txBody>
        </p:sp>
        <p:sp>
          <p:nvSpPr>
            <p:cNvPr id="47204" name="Freeform 100"/>
            <p:cNvSpPr>
              <a:spLocks noEditPoints="1"/>
            </p:cNvSpPr>
            <p:nvPr>
              <p:custDataLst>
                <p:tags r:id="rId110"/>
              </p:custDataLst>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05" name="Freeform 101"/>
            <p:cNvSpPr>
              <a:spLocks noEditPoints="1"/>
            </p:cNvSpPr>
            <p:nvPr>
              <p:custDataLst>
                <p:tags r:id="rId111"/>
              </p:custDataLst>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06" name="Freeform 102"/>
            <p:cNvSpPr>
              <a:spLocks noEditPoints="1"/>
            </p:cNvSpPr>
            <p:nvPr>
              <p:custDataLst>
                <p:tags r:id="rId112"/>
              </p:custDataLst>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07" name="Freeform 103"/>
            <p:cNvSpPr>
              <a:spLocks noEditPoints="1"/>
            </p:cNvSpPr>
            <p:nvPr>
              <p:custDataLst>
                <p:tags r:id="rId113"/>
              </p:custDataLst>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08" name="Freeform 104"/>
            <p:cNvSpPr>
              <a:spLocks noEditPoints="1"/>
            </p:cNvSpPr>
            <p:nvPr>
              <p:custDataLst>
                <p:tags r:id="rId114"/>
              </p:custDataLst>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09" name="Freeform 105"/>
            <p:cNvSpPr>
              <a:spLocks noEditPoints="1"/>
            </p:cNvSpPr>
            <p:nvPr>
              <p:custDataLst>
                <p:tags r:id="rId115"/>
              </p:custDataLst>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10" name="Freeform 106"/>
            <p:cNvSpPr>
              <a:spLocks noEditPoints="1"/>
            </p:cNvSpPr>
            <p:nvPr>
              <p:custDataLst>
                <p:tags r:id="rId116"/>
              </p:custDataLst>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11" name="Freeform 107"/>
            <p:cNvSpPr>
              <a:spLocks noEditPoints="1"/>
            </p:cNvSpPr>
            <p:nvPr>
              <p:custDataLst>
                <p:tags r:id="rId117"/>
              </p:custDataLst>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12" name="Freeform 108"/>
            <p:cNvSpPr>
              <a:spLocks noEditPoints="1"/>
            </p:cNvSpPr>
            <p:nvPr>
              <p:custDataLst>
                <p:tags r:id="rId118"/>
              </p:custDataLst>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13" name="Freeform 109"/>
            <p:cNvSpPr>
              <a:spLocks noEditPoints="1"/>
            </p:cNvSpPr>
            <p:nvPr>
              <p:custDataLst>
                <p:tags r:id="rId119"/>
              </p:custDataLst>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14" name="Rectangle 110"/>
            <p:cNvSpPr>
              <a:spLocks noChangeArrowheads="1"/>
            </p:cNvSpPr>
            <p:nvPr>
              <p:custDataLst>
                <p:tags r:id="rId120"/>
              </p:custDataLst>
            </p:nvPr>
          </p:nvSpPr>
          <p:spPr bwMode="auto">
            <a:xfrm>
              <a:off x="3960" y="4269"/>
              <a:ext cx="20" cy="51"/>
            </a:xfrm>
            <a:prstGeom prst="rect">
              <a:avLst/>
            </a:prstGeom>
            <a:solidFill>
              <a:schemeClr val="bg2">
                <a:alpha val="60001"/>
              </a:schemeClr>
            </a:solidFill>
            <a:ln w="0">
              <a:noFill/>
              <a:miter lim="800000"/>
            </a:ln>
          </p:spPr>
          <p:txBody>
            <a:bodyPr/>
            <a:lstStyle/>
            <a:p>
              <a:endParaRPr lang="zh-CN" altLang="en-US"/>
            </a:p>
          </p:txBody>
        </p:sp>
        <p:sp>
          <p:nvSpPr>
            <p:cNvPr id="47215" name="Rectangle 111"/>
            <p:cNvSpPr>
              <a:spLocks noChangeArrowheads="1"/>
            </p:cNvSpPr>
            <p:nvPr>
              <p:custDataLst>
                <p:tags r:id="rId121"/>
              </p:custDataLst>
            </p:nvPr>
          </p:nvSpPr>
          <p:spPr bwMode="auto">
            <a:xfrm>
              <a:off x="4405" y="23"/>
              <a:ext cx="20" cy="101"/>
            </a:xfrm>
            <a:prstGeom prst="rect">
              <a:avLst/>
            </a:prstGeom>
            <a:solidFill>
              <a:schemeClr val="bg2">
                <a:alpha val="60001"/>
              </a:schemeClr>
            </a:solidFill>
            <a:ln w="0">
              <a:noFill/>
              <a:miter lim="800000"/>
            </a:ln>
          </p:spPr>
          <p:txBody>
            <a:bodyPr/>
            <a:lstStyle/>
            <a:p>
              <a:endParaRPr lang="zh-CN" altLang="en-US"/>
            </a:p>
          </p:txBody>
        </p:sp>
        <p:sp>
          <p:nvSpPr>
            <p:cNvPr id="47216" name="Freeform 112"/>
            <p:cNvSpPr>
              <a:spLocks noEditPoints="1"/>
            </p:cNvSpPr>
            <p:nvPr>
              <p:custDataLst>
                <p:tags r:id="rId122"/>
              </p:custDataLst>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17" name="Freeform 113"/>
            <p:cNvSpPr>
              <a:spLocks noEditPoints="1"/>
            </p:cNvSpPr>
            <p:nvPr>
              <p:custDataLst>
                <p:tags r:id="rId123"/>
              </p:custDataLst>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18" name="Freeform 114"/>
            <p:cNvSpPr>
              <a:spLocks noEditPoints="1"/>
            </p:cNvSpPr>
            <p:nvPr>
              <p:custDataLst>
                <p:tags r:id="rId124"/>
              </p:custDataLst>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19" name="Freeform 115"/>
            <p:cNvSpPr>
              <a:spLocks noEditPoints="1"/>
            </p:cNvSpPr>
            <p:nvPr>
              <p:custDataLst>
                <p:tags r:id="rId125"/>
              </p:custDataLst>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20" name="Freeform 116"/>
            <p:cNvSpPr>
              <a:spLocks noEditPoints="1"/>
            </p:cNvSpPr>
            <p:nvPr>
              <p:custDataLst>
                <p:tags r:id="rId126"/>
              </p:custDataLst>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21" name="Freeform 117"/>
            <p:cNvSpPr>
              <a:spLocks noEditPoints="1"/>
            </p:cNvSpPr>
            <p:nvPr>
              <p:custDataLst>
                <p:tags r:id="rId127"/>
              </p:custDataLst>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22" name="Freeform 118"/>
            <p:cNvSpPr>
              <a:spLocks noEditPoints="1"/>
            </p:cNvSpPr>
            <p:nvPr>
              <p:custDataLst>
                <p:tags r:id="rId128"/>
              </p:custDataLst>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23" name="Freeform 119"/>
            <p:cNvSpPr>
              <a:spLocks noEditPoints="1"/>
            </p:cNvSpPr>
            <p:nvPr>
              <p:custDataLst>
                <p:tags r:id="rId129"/>
              </p:custDataLst>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24" name="Freeform 120"/>
            <p:cNvSpPr>
              <a:spLocks noEditPoints="1"/>
            </p:cNvSpPr>
            <p:nvPr>
              <p:custDataLst>
                <p:tags r:id="rId130"/>
              </p:custDataLst>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25" name="Freeform 121"/>
            <p:cNvSpPr>
              <a:spLocks noEditPoints="1"/>
            </p:cNvSpPr>
            <p:nvPr>
              <p:custDataLst>
                <p:tags r:id="rId131"/>
              </p:custDataLst>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26" name="Rectangle 122"/>
            <p:cNvSpPr>
              <a:spLocks noChangeArrowheads="1"/>
            </p:cNvSpPr>
            <p:nvPr>
              <p:custDataLst>
                <p:tags r:id="rId132"/>
              </p:custDataLst>
            </p:nvPr>
          </p:nvSpPr>
          <p:spPr bwMode="auto">
            <a:xfrm>
              <a:off x="4405" y="4269"/>
              <a:ext cx="20" cy="51"/>
            </a:xfrm>
            <a:prstGeom prst="rect">
              <a:avLst/>
            </a:prstGeom>
            <a:solidFill>
              <a:schemeClr val="bg2">
                <a:alpha val="60001"/>
              </a:schemeClr>
            </a:solidFill>
            <a:ln w="0">
              <a:noFill/>
              <a:miter lim="800000"/>
            </a:ln>
          </p:spPr>
          <p:txBody>
            <a:bodyPr/>
            <a:lstStyle/>
            <a:p>
              <a:endParaRPr lang="zh-CN" altLang="en-US"/>
            </a:p>
          </p:txBody>
        </p:sp>
        <p:sp>
          <p:nvSpPr>
            <p:cNvPr id="47227" name="Rectangle 123"/>
            <p:cNvSpPr>
              <a:spLocks noChangeArrowheads="1"/>
            </p:cNvSpPr>
            <p:nvPr>
              <p:custDataLst>
                <p:tags r:id="rId133"/>
              </p:custDataLst>
            </p:nvPr>
          </p:nvSpPr>
          <p:spPr bwMode="auto">
            <a:xfrm>
              <a:off x="4850" y="23"/>
              <a:ext cx="20" cy="101"/>
            </a:xfrm>
            <a:prstGeom prst="rect">
              <a:avLst/>
            </a:prstGeom>
            <a:solidFill>
              <a:schemeClr val="bg2">
                <a:alpha val="60001"/>
              </a:schemeClr>
            </a:solidFill>
            <a:ln w="0">
              <a:noFill/>
              <a:miter lim="800000"/>
            </a:ln>
          </p:spPr>
          <p:txBody>
            <a:bodyPr/>
            <a:lstStyle/>
            <a:p>
              <a:endParaRPr lang="zh-CN" altLang="en-US"/>
            </a:p>
          </p:txBody>
        </p:sp>
        <p:sp>
          <p:nvSpPr>
            <p:cNvPr id="47228" name="Freeform 124"/>
            <p:cNvSpPr>
              <a:spLocks noEditPoints="1"/>
            </p:cNvSpPr>
            <p:nvPr>
              <p:custDataLst>
                <p:tags r:id="rId134"/>
              </p:custDataLst>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29" name="Freeform 125"/>
            <p:cNvSpPr>
              <a:spLocks noEditPoints="1"/>
            </p:cNvSpPr>
            <p:nvPr>
              <p:custDataLst>
                <p:tags r:id="rId135"/>
              </p:custDataLst>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30" name="Freeform 126"/>
            <p:cNvSpPr>
              <a:spLocks noEditPoints="1"/>
            </p:cNvSpPr>
            <p:nvPr>
              <p:custDataLst>
                <p:tags r:id="rId136"/>
              </p:custDataLst>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31" name="Freeform 127"/>
            <p:cNvSpPr>
              <a:spLocks noEditPoints="1"/>
            </p:cNvSpPr>
            <p:nvPr>
              <p:custDataLst>
                <p:tags r:id="rId137"/>
              </p:custDataLst>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32" name="Freeform 128"/>
            <p:cNvSpPr>
              <a:spLocks noEditPoints="1"/>
            </p:cNvSpPr>
            <p:nvPr>
              <p:custDataLst>
                <p:tags r:id="rId138"/>
              </p:custDataLst>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33" name="Freeform 129"/>
            <p:cNvSpPr>
              <a:spLocks noEditPoints="1"/>
            </p:cNvSpPr>
            <p:nvPr>
              <p:custDataLst>
                <p:tags r:id="rId139"/>
              </p:custDataLst>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34" name="Freeform 130"/>
            <p:cNvSpPr>
              <a:spLocks noEditPoints="1"/>
            </p:cNvSpPr>
            <p:nvPr>
              <p:custDataLst>
                <p:tags r:id="rId140"/>
              </p:custDataLst>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35" name="Freeform 131"/>
            <p:cNvSpPr>
              <a:spLocks noEditPoints="1"/>
            </p:cNvSpPr>
            <p:nvPr>
              <p:custDataLst>
                <p:tags r:id="rId141"/>
              </p:custDataLst>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36" name="Freeform 132"/>
            <p:cNvSpPr>
              <a:spLocks noEditPoints="1"/>
            </p:cNvSpPr>
            <p:nvPr>
              <p:custDataLst>
                <p:tags r:id="rId142"/>
              </p:custDataLst>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37" name="Freeform 133"/>
            <p:cNvSpPr>
              <a:spLocks noEditPoints="1"/>
            </p:cNvSpPr>
            <p:nvPr>
              <p:custDataLst>
                <p:tags r:id="rId143"/>
              </p:custDataLst>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38" name="Rectangle 134"/>
            <p:cNvSpPr>
              <a:spLocks noChangeArrowheads="1"/>
            </p:cNvSpPr>
            <p:nvPr>
              <p:custDataLst>
                <p:tags r:id="rId144"/>
              </p:custDataLst>
            </p:nvPr>
          </p:nvSpPr>
          <p:spPr bwMode="auto">
            <a:xfrm>
              <a:off x="4850" y="4269"/>
              <a:ext cx="20" cy="51"/>
            </a:xfrm>
            <a:prstGeom prst="rect">
              <a:avLst/>
            </a:prstGeom>
            <a:solidFill>
              <a:schemeClr val="bg2">
                <a:alpha val="60001"/>
              </a:schemeClr>
            </a:solidFill>
            <a:ln w="0">
              <a:noFill/>
              <a:miter lim="800000"/>
            </a:ln>
          </p:spPr>
          <p:txBody>
            <a:bodyPr/>
            <a:lstStyle/>
            <a:p>
              <a:endParaRPr lang="zh-CN" altLang="en-US"/>
            </a:p>
          </p:txBody>
        </p:sp>
        <p:sp>
          <p:nvSpPr>
            <p:cNvPr id="47239" name="Rectangle 135"/>
            <p:cNvSpPr>
              <a:spLocks noChangeArrowheads="1"/>
            </p:cNvSpPr>
            <p:nvPr>
              <p:custDataLst>
                <p:tags r:id="rId145"/>
              </p:custDataLst>
            </p:nvPr>
          </p:nvSpPr>
          <p:spPr bwMode="auto">
            <a:xfrm>
              <a:off x="5300" y="23"/>
              <a:ext cx="20" cy="101"/>
            </a:xfrm>
            <a:prstGeom prst="rect">
              <a:avLst/>
            </a:prstGeom>
            <a:solidFill>
              <a:schemeClr val="bg2">
                <a:alpha val="60001"/>
              </a:schemeClr>
            </a:solidFill>
            <a:ln w="0">
              <a:noFill/>
              <a:miter lim="800000"/>
            </a:ln>
          </p:spPr>
          <p:txBody>
            <a:bodyPr/>
            <a:lstStyle/>
            <a:p>
              <a:endParaRPr lang="zh-CN" altLang="en-US"/>
            </a:p>
          </p:txBody>
        </p:sp>
        <p:sp>
          <p:nvSpPr>
            <p:cNvPr id="47240" name="Freeform 136"/>
            <p:cNvSpPr>
              <a:spLocks noEditPoints="1"/>
            </p:cNvSpPr>
            <p:nvPr>
              <p:custDataLst>
                <p:tags r:id="rId146"/>
              </p:custDataLst>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41" name="Freeform 137"/>
            <p:cNvSpPr>
              <a:spLocks noEditPoints="1"/>
            </p:cNvSpPr>
            <p:nvPr>
              <p:custDataLst>
                <p:tags r:id="rId147"/>
              </p:custDataLst>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42" name="Freeform 138"/>
            <p:cNvSpPr>
              <a:spLocks noEditPoints="1"/>
            </p:cNvSpPr>
            <p:nvPr>
              <p:custDataLst>
                <p:tags r:id="rId148"/>
              </p:custDataLst>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43" name="Freeform 139"/>
            <p:cNvSpPr>
              <a:spLocks noEditPoints="1"/>
            </p:cNvSpPr>
            <p:nvPr>
              <p:custDataLst>
                <p:tags r:id="rId149"/>
              </p:custDataLst>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44" name="Freeform 140"/>
            <p:cNvSpPr>
              <a:spLocks noEditPoints="1"/>
            </p:cNvSpPr>
            <p:nvPr>
              <p:custDataLst>
                <p:tags r:id="rId150"/>
              </p:custDataLst>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45" name="Freeform 141"/>
            <p:cNvSpPr>
              <a:spLocks noEditPoints="1"/>
            </p:cNvSpPr>
            <p:nvPr>
              <p:custDataLst>
                <p:tags r:id="rId151"/>
              </p:custDataLst>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46" name="Freeform 142"/>
            <p:cNvSpPr>
              <a:spLocks noEditPoints="1"/>
            </p:cNvSpPr>
            <p:nvPr>
              <p:custDataLst>
                <p:tags r:id="rId152"/>
              </p:custDataLst>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47" name="Freeform 143"/>
            <p:cNvSpPr>
              <a:spLocks noEditPoints="1"/>
            </p:cNvSpPr>
            <p:nvPr>
              <p:custDataLst>
                <p:tags r:id="rId153"/>
              </p:custDataLst>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48" name="Freeform 144"/>
            <p:cNvSpPr>
              <a:spLocks noEditPoints="1"/>
            </p:cNvSpPr>
            <p:nvPr>
              <p:custDataLst>
                <p:tags r:id="rId154"/>
              </p:custDataLst>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49" name="Freeform 145"/>
            <p:cNvSpPr>
              <a:spLocks noEditPoints="1"/>
            </p:cNvSpPr>
            <p:nvPr>
              <p:custDataLst>
                <p:tags r:id="rId155"/>
              </p:custDataLst>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endParaRPr lang="zh-CN" altLang="en-US"/>
            </a:p>
          </p:txBody>
        </p:sp>
        <p:sp>
          <p:nvSpPr>
            <p:cNvPr id="47250" name="Rectangle 146"/>
            <p:cNvSpPr>
              <a:spLocks noChangeArrowheads="1"/>
            </p:cNvSpPr>
            <p:nvPr>
              <p:custDataLst>
                <p:tags r:id="rId156"/>
              </p:custDataLst>
            </p:nvPr>
          </p:nvSpPr>
          <p:spPr bwMode="auto">
            <a:xfrm>
              <a:off x="5300" y="4269"/>
              <a:ext cx="20" cy="51"/>
            </a:xfrm>
            <a:prstGeom prst="rect">
              <a:avLst/>
            </a:prstGeom>
            <a:solidFill>
              <a:schemeClr val="bg2">
                <a:alpha val="60001"/>
              </a:schemeClr>
            </a:solidFill>
            <a:ln w="0">
              <a:noFill/>
              <a:miter lim="800000"/>
            </a:ln>
          </p:spPr>
          <p:txBody>
            <a:bodyPr/>
            <a:lstStyle/>
            <a:p>
              <a:endParaRPr lang="zh-CN" altLang="en-US"/>
            </a:p>
          </p:txBody>
        </p:sp>
        <p:sp>
          <p:nvSpPr>
            <p:cNvPr id="47251" name="Freeform 147"/>
            <p:cNvSpPr/>
            <p:nvPr>
              <p:custDataLst>
                <p:tags r:id="rId157"/>
              </p:custDataLst>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60001"/>
              </a:schemeClr>
            </a:solidFill>
            <a:ln w="0">
              <a:noFill/>
              <a:prstDash val="solid"/>
              <a:round/>
            </a:ln>
          </p:spPr>
          <p:txBody>
            <a:bodyPr/>
            <a:lstStyle/>
            <a:p>
              <a:endParaRPr lang="zh-CN" altLang="en-US"/>
            </a:p>
          </p:txBody>
        </p:sp>
      </p:grpSp>
      <p:grpSp>
        <p:nvGrpSpPr>
          <p:cNvPr id="47252" name="Group 148"/>
          <p:cNvGrpSpPr/>
          <p:nvPr>
            <p:custDataLst>
              <p:tags r:id="rId158"/>
            </p:custDataLst>
          </p:nvPr>
        </p:nvGrpSpPr>
        <p:grpSpPr>
          <a:xfrm>
            <a:off x="1066800" y="3444875"/>
            <a:ext cx="533400" cy="492125"/>
            <a:chOff x="96" y="2784"/>
            <a:chExt cx="1062" cy="981"/>
          </a:xfrm>
        </p:grpSpPr>
        <p:sp>
          <p:nvSpPr>
            <p:cNvPr id="47253" name="Freeform 149"/>
            <p:cNvSpPr/>
            <p:nvPr userDrawn="1">
              <p:custDataLst>
                <p:tags r:id="rId159"/>
              </p:custDataLst>
            </p:nvPr>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endParaRPr lang="zh-CN" altLang="en-US"/>
            </a:p>
          </p:txBody>
        </p:sp>
        <p:sp>
          <p:nvSpPr>
            <p:cNvPr id="47254" name="Freeform 150"/>
            <p:cNvSpPr>
              <a:spLocks noEditPoints="1"/>
            </p:cNvSpPr>
            <p:nvPr userDrawn="1">
              <p:custDataLst>
                <p:tags r:id="rId160"/>
              </p:custDataLst>
            </p:nvPr>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endParaRPr lang="zh-CN" altLang="en-US"/>
            </a:p>
          </p:txBody>
        </p:sp>
        <p:sp>
          <p:nvSpPr>
            <p:cNvPr id="47255" name="Freeform 151"/>
            <p:cNvSpPr/>
            <p:nvPr userDrawn="1">
              <p:custDataLst>
                <p:tags r:id="rId161"/>
              </p:custDataLst>
            </p:nvPr>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endParaRPr lang="zh-CN" altLang="en-US"/>
            </a:p>
          </p:txBody>
        </p:sp>
        <p:sp>
          <p:nvSpPr>
            <p:cNvPr id="47256" name="Freeform 152"/>
            <p:cNvSpPr/>
            <p:nvPr userDrawn="1">
              <p:custDataLst>
                <p:tags r:id="rId162"/>
              </p:custDataLst>
            </p:nvPr>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endParaRPr lang="zh-CN" altLang="en-US"/>
            </a:p>
          </p:txBody>
        </p:sp>
        <p:sp>
          <p:nvSpPr>
            <p:cNvPr id="47257" name="Freeform 153"/>
            <p:cNvSpPr/>
            <p:nvPr userDrawn="1">
              <p:custDataLst>
                <p:tags r:id="rId163"/>
              </p:custDataLst>
            </p:nvPr>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endParaRPr lang="zh-CN" altLang="en-US"/>
            </a:p>
          </p:txBody>
        </p:sp>
        <p:sp>
          <p:nvSpPr>
            <p:cNvPr id="47258" name="Freeform 154"/>
            <p:cNvSpPr/>
            <p:nvPr userDrawn="1">
              <p:custDataLst>
                <p:tags r:id="rId164"/>
              </p:custDataLst>
            </p:nvPr>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endParaRPr lang="zh-CN" altLang="en-US"/>
            </a:p>
          </p:txBody>
        </p:sp>
        <p:sp>
          <p:nvSpPr>
            <p:cNvPr id="47259" name="Freeform 155"/>
            <p:cNvSpPr/>
            <p:nvPr userDrawn="1">
              <p:custDataLst>
                <p:tags r:id="rId165"/>
              </p:custDataLst>
            </p:nvPr>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endParaRPr lang="zh-CN" altLang="en-US"/>
            </a:p>
          </p:txBody>
        </p:sp>
        <p:sp>
          <p:nvSpPr>
            <p:cNvPr id="47260" name="Freeform 156"/>
            <p:cNvSpPr/>
            <p:nvPr userDrawn="1">
              <p:custDataLst>
                <p:tags r:id="rId166"/>
              </p:custDataLst>
            </p:nvPr>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endParaRPr lang="zh-CN" altLang="en-US"/>
            </a:p>
          </p:txBody>
        </p:sp>
        <p:sp>
          <p:nvSpPr>
            <p:cNvPr id="47261" name="Freeform 157"/>
            <p:cNvSpPr/>
            <p:nvPr userDrawn="1">
              <p:custDataLst>
                <p:tags r:id="rId167"/>
              </p:custDataLst>
            </p:nvPr>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endParaRPr lang="zh-CN" altLang="en-US"/>
            </a:p>
          </p:txBody>
        </p:sp>
        <p:sp>
          <p:nvSpPr>
            <p:cNvPr id="47262" name="Freeform 158"/>
            <p:cNvSpPr/>
            <p:nvPr userDrawn="1">
              <p:custDataLst>
                <p:tags r:id="rId168"/>
              </p:custDataLst>
            </p:nvPr>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endParaRPr lang="zh-CN" altLang="en-US"/>
            </a:p>
          </p:txBody>
        </p:sp>
        <p:sp>
          <p:nvSpPr>
            <p:cNvPr id="47263" name="Freeform 159"/>
            <p:cNvSpPr/>
            <p:nvPr userDrawn="1">
              <p:custDataLst>
                <p:tags r:id="rId169"/>
              </p:custDataLst>
            </p:nvPr>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endParaRPr lang="zh-CN" altLang="en-US"/>
            </a:p>
          </p:txBody>
        </p:sp>
        <p:sp>
          <p:nvSpPr>
            <p:cNvPr id="47264" name="Freeform 160"/>
            <p:cNvSpPr/>
            <p:nvPr userDrawn="1">
              <p:custDataLst>
                <p:tags r:id="rId170"/>
              </p:custDataLst>
            </p:nvPr>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endParaRPr lang="zh-CN" altLang="en-US"/>
            </a:p>
          </p:txBody>
        </p:sp>
        <p:sp>
          <p:nvSpPr>
            <p:cNvPr id="47265" name="Freeform 161"/>
            <p:cNvSpPr/>
            <p:nvPr userDrawn="1">
              <p:custDataLst>
                <p:tags r:id="rId171"/>
              </p:custDataLst>
            </p:nvPr>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2">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endParaRPr lang="zh-CN" altLang="en-US"/>
            </a:p>
          </p:txBody>
        </p:sp>
      </p:grpSp>
      <p:grpSp>
        <p:nvGrpSpPr>
          <p:cNvPr id="47266" name="Group 162"/>
          <p:cNvGrpSpPr/>
          <p:nvPr>
            <p:custDataLst>
              <p:tags r:id="rId172"/>
            </p:custDataLst>
          </p:nvPr>
        </p:nvGrpSpPr>
        <p:grpSpPr>
          <a:xfrm>
            <a:off x="1066800" y="4552950"/>
            <a:ext cx="533400" cy="492125"/>
            <a:chOff x="96" y="2784"/>
            <a:chExt cx="1062" cy="981"/>
          </a:xfrm>
        </p:grpSpPr>
        <p:sp>
          <p:nvSpPr>
            <p:cNvPr id="47267" name="Freeform 163"/>
            <p:cNvSpPr/>
            <p:nvPr userDrawn="1">
              <p:custDataLst>
                <p:tags r:id="rId173"/>
              </p:custDataLst>
            </p:nvPr>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endParaRPr lang="zh-CN" altLang="en-US"/>
            </a:p>
          </p:txBody>
        </p:sp>
        <p:sp>
          <p:nvSpPr>
            <p:cNvPr id="47268" name="Freeform 164"/>
            <p:cNvSpPr>
              <a:spLocks noEditPoints="1"/>
            </p:cNvSpPr>
            <p:nvPr userDrawn="1">
              <p:custDataLst>
                <p:tags r:id="rId174"/>
              </p:custDataLst>
            </p:nvPr>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endParaRPr lang="zh-CN" altLang="en-US"/>
            </a:p>
          </p:txBody>
        </p:sp>
        <p:sp>
          <p:nvSpPr>
            <p:cNvPr id="47269" name="Freeform 165"/>
            <p:cNvSpPr/>
            <p:nvPr userDrawn="1">
              <p:custDataLst>
                <p:tags r:id="rId175"/>
              </p:custDataLst>
            </p:nvPr>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endParaRPr lang="zh-CN" altLang="en-US"/>
            </a:p>
          </p:txBody>
        </p:sp>
        <p:sp>
          <p:nvSpPr>
            <p:cNvPr id="47270" name="Freeform 166"/>
            <p:cNvSpPr/>
            <p:nvPr userDrawn="1">
              <p:custDataLst>
                <p:tags r:id="rId176"/>
              </p:custDataLst>
            </p:nvPr>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endParaRPr lang="zh-CN" altLang="en-US"/>
            </a:p>
          </p:txBody>
        </p:sp>
        <p:sp>
          <p:nvSpPr>
            <p:cNvPr id="47271" name="Freeform 167"/>
            <p:cNvSpPr/>
            <p:nvPr userDrawn="1">
              <p:custDataLst>
                <p:tags r:id="rId177"/>
              </p:custDataLst>
            </p:nvPr>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endParaRPr lang="zh-CN" altLang="en-US"/>
            </a:p>
          </p:txBody>
        </p:sp>
        <p:sp>
          <p:nvSpPr>
            <p:cNvPr id="47272" name="Freeform 168"/>
            <p:cNvSpPr/>
            <p:nvPr userDrawn="1">
              <p:custDataLst>
                <p:tags r:id="rId178"/>
              </p:custDataLst>
            </p:nvPr>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endParaRPr lang="zh-CN" altLang="en-US"/>
            </a:p>
          </p:txBody>
        </p:sp>
        <p:sp>
          <p:nvSpPr>
            <p:cNvPr id="47273" name="Freeform 169"/>
            <p:cNvSpPr/>
            <p:nvPr userDrawn="1">
              <p:custDataLst>
                <p:tags r:id="rId179"/>
              </p:custDataLst>
            </p:nvPr>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endParaRPr lang="zh-CN" altLang="en-US"/>
            </a:p>
          </p:txBody>
        </p:sp>
        <p:sp>
          <p:nvSpPr>
            <p:cNvPr id="47274" name="Freeform 170"/>
            <p:cNvSpPr/>
            <p:nvPr userDrawn="1">
              <p:custDataLst>
                <p:tags r:id="rId180"/>
              </p:custDataLst>
            </p:nvPr>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endParaRPr lang="zh-CN" altLang="en-US"/>
            </a:p>
          </p:txBody>
        </p:sp>
        <p:sp>
          <p:nvSpPr>
            <p:cNvPr id="47275" name="Freeform 171"/>
            <p:cNvSpPr/>
            <p:nvPr userDrawn="1">
              <p:custDataLst>
                <p:tags r:id="rId181"/>
              </p:custDataLst>
            </p:nvPr>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endParaRPr lang="zh-CN" altLang="en-US"/>
            </a:p>
          </p:txBody>
        </p:sp>
        <p:sp>
          <p:nvSpPr>
            <p:cNvPr id="47276" name="Freeform 172"/>
            <p:cNvSpPr/>
            <p:nvPr userDrawn="1">
              <p:custDataLst>
                <p:tags r:id="rId182"/>
              </p:custDataLst>
            </p:nvPr>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endParaRPr lang="zh-CN" altLang="en-US"/>
            </a:p>
          </p:txBody>
        </p:sp>
        <p:sp>
          <p:nvSpPr>
            <p:cNvPr id="47277" name="Freeform 173"/>
            <p:cNvSpPr/>
            <p:nvPr userDrawn="1">
              <p:custDataLst>
                <p:tags r:id="rId183"/>
              </p:custDataLst>
            </p:nvPr>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endParaRPr lang="zh-CN" altLang="en-US"/>
            </a:p>
          </p:txBody>
        </p:sp>
        <p:sp>
          <p:nvSpPr>
            <p:cNvPr id="47278" name="Freeform 174"/>
            <p:cNvSpPr/>
            <p:nvPr userDrawn="1">
              <p:custDataLst>
                <p:tags r:id="rId184"/>
              </p:custDataLst>
            </p:nvPr>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endParaRPr lang="zh-CN" altLang="en-US"/>
            </a:p>
          </p:txBody>
        </p:sp>
        <p:sp>
          <p:nvSpPr>
            <p:cNvPr id="47279" name="Freeform 175"/>
            <p:cNvSpPr/>
            <p:nvPr userDrawn="1">
              <p:custDataLst>
                <p:tags r:id="rId185"/>
              </p:custDataLst>
            </p:nvPr>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2">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endParaRPr lang="zh-CN" altLang="en-US"/>
            </a:p>
          </p:txBody>
        </p:sp>
      </p:grpSp>
      <p:grpSp>
        <p:nvGrpSpPr>
          <p:cNvPr id="47280" name="Group 176"/>
          <p:cNvGrpSpPr/>
          <p:nvPr>
            <p:custDataLst>
              <p:tags r:id="rId186"/>
            </p:custDataLst>
          </p:nvPr>
        </p:nvGrpSpPr>
        <p:grpSpPr>
          <a:xfrm>
            <a:off x="1066800" y="5562600"/>
            <a:ext cx="533400" cy="492125"/>
            <a:chOff x="96" y="2784"/>
            <a:chExt cx="1062" cy="981"/>
          </a:xfrm>
        </p:grpSpPr>
        <p:sp>
          <p:nvSpPr>
            <p:cNvPr id="47281" name="Freeform 177"/>
            <p:cNvSpPr/>
            <p:nvPr userDrawn="1">
              <p:custDataLst>
                <p:tags r:id="rId187"/>
              </p:custDataLst>
            </p:nvPr>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endParaRPr lang="zh-CN" altLang="en-US"/>
            </a:p>
          </p:txBody>
        </p:sp>
        <p:sp>
          <p:nvSpPr>
            <p:cNvPr id="47282" name="Freeform 178"/>
            <p:cNvSpPr>
              <a:spLocks noEditPoints="1"/>
            </p:cNvSpPr>
            <p:nvPr userDrawn="1">
              <p:custDataLst>
                <p:tags r:id="rId188"/>
              </p:custDataLst>
            </p:nvPr>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endParaRPr lang="zh-CN" altLang="en-US"/>
            </a:p>
          </p:txBody>
        </p:sp>
        <p:sp>
          <p:nvSpPr>
            <p:cNvPr id="47283" name="Freeform 179"/>
            <p:cNvSpPr/>
            <p:nvPr userDrawn="1">
              <p:custDataLst>
                <p:tags r:id="rId189"/>
              </p:custDataLst>
            </p:nvPr>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endParaRPr lang="zh-CN" altLang="en-US"/>
            </a:p>
          </p:txBody>
        </p:sp>
        <p:sp>
          <p:nvSpPr>
            <p:cNvPr id="47284" name="Freeform 180"/>
            <p:cNvSpPr/>
            <p:nvPr userDrawn="1">
              <p:custDataLst>
                <p:tags r:id="rId190"/>
              </p:custDataLst>
            </p:nvPr>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endParaRPr lang="zh-CN" altLang="en-US"/>
            </a:p>
          </p:txBody>
        </p:sp>
        <p:sp>
          <p:nvSpPr>
            <p:cNvPr id="47285" name="Freeform 181"/>
            <p:cNvSpPr/>
            <p:nvPr userDrawn="1">
              <p:custDataLst>
                <p:tags r:id="rId191"/>
              </p:custDataLst>
            </p:nvPr>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endParaRPr lang="zh-CN" altLang="en-US"/>
            </a:p>
          </p:txBody>
        </p:sp>
        <p:sp>
          <p:nvSpPr>
            <p:cNvPr id="47286" name="Freeform 182"/>
            <p:cNvSpPr/>
            <p:nvPr userDrawn="1">
              <p:custDataLst>
                <p:tags r:id="rId192"/>
              </p:custDataLst>
            </p:nvPr>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endParaRPr lang="zh-CN" altLang="en-US"/>
            </a:p>
          </p:txBody>
        </p:sp>
        <p:sp>
          <p:nvSpPr>
            <p:cNvPr id="47287" name="Freeform 183"/>
            <p:cNvSpPr/>
            <p:nvPr userDrawn="1">
              <p:custDataLst>
                <p:tags r:id="rId193"/>
              </p:custDataLst>
            </p:nvPr>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endParaRPr lang="zh-CN" altLang="en-US"/>
            </a:p>
          </p:txBody>
        </p:sp>
        <p:sp>
          <p:nvSpPr>
            <p:cNvPr id="47288" name="Freeform 184"/>
            <p:cNvSpPr/>
            <p:nvPr userDrawn="1">
              <p:custDataLst>
                <p:tags r:id="rId194"/>
              </p:custDataLst>
            </p:nvPr>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endParaRPr lang="zh-CN" altLang="en-US"/>
            </a:p>
          </p:txBody>
        </p:sp>
        <p:sp>
          <p:nvSpPr>
            <p:cNvPr id="47289" name="Freeform 185"/>
            <p:cNvSpPr/>
            <p:nvPr userDrawn="1">
              <p:custDataLst>
                <p:tags r:id="rId195"/>
              </p:custDataLst>
            </p:nvPr>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endParaRPr lang="zh-CN" altLang="en-US"/>
            </a:p>
          </p:txBody>
        </p:sp>
        <p:sp>
          <p:nvSpPr>
            <p:cNvPr id="47290" name="Freeform 186"/>
            <p:cNvSpPr/>
            <p:nvPr userDrawn="1">
              <p:custDataLst>
                <p:tags r:id="rId196"/>
              </p:custDataLst>
            </p:nvPr>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endParaRPr lang="zh-CN" altLang="en-US"/>
            </a:p>
          </p:txBody>
        </p:sp>
        <p:sp>
          <p:nvSpPr>
            <p:cNvPr id="47291" name="Freeform 187"/>
            <p:cNvSpPr/>
            <p:nvPr userDrawn="1">
              <p:custDataLst>
                <p:tags r:id="rId197"/>
              </p:custDataLst>
            </p:nvPr>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endParaRPr lang="zh-CN" altLang="en-US"/>
            </a:p>
          </p:txBody>
        </p:sp>
        <p:sp>
          <p:nvSpPr>
            <p:cNvPr id="47292" name="Freeform 188"/>
            <p:cNvSpPr/>
            <p:nvPr userDrawn="1">
              <p:custDataLst>
                <p:tags r:id="rId198"/>
              </p:custDataLst>
            </p:nvPr>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endParaRPr lang="zh-CN" altLang="en-US"/>
            </a:p>
          </p:txBody>
        </p:sp>
        <p:sp>
          <p:nvSpPr>
            <p:cNvPr id="47293" name="Freeform 189"/>
            <p:cNvSpPr/>
            <p:nvPr userDrawn="1">
              <p:custDataLst>
                <p:tags r:id="rId199"/>
              </p:custDataLst>
            </p:nvPr>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2">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endParaRPr lang="zh-CN" altLang="en-US"/>
            </a:p>
          </p:txBody>
        </p:sp>
      </p:grpSp>
      <p:grpSp>
        <p:nvGrpSpPr>
          <p:cNvPr id="47294" name="Group 190"/>
          <p:cNvGrpSpPr/>
          <p:nvPr>
            <p:custDataLst>
              <p:tags r:id="rId200"/>
            </p:custDataLst>
          </p:nvPr>
        </p:nvGrpSpPr>
        <p:grpSpPr>
          <a:xfrm>
            <a:off x="381000" y="3962400"/>
            <a:ext cx="533400" cy="492125"/>
            <a:chOff x="96" y="2784"/>
            <a:chExt cx="1062" cy="981"/>
          </a:xfrm>
        </p:grpSpPr>
        <p:sp>
          <p:nvSpPr>
            <p:cNvPr id="47295" name="Freeform 191"/>
            <p:cNvSpPr/>
            <p:nvPr userDrawn="1">
              <p:custDataLst>
                <p:tags r:id="rId201"/>
              </p:custDataLst>
            </p:nvPr>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endParaRPr lang="zh-CN" altLang="en-US"/>
            </a:p>
          </p:txBody>
        </p:sp>
        <p:sp>
          <p:nvSpPr>
            <p:cNvPr id="47296" name="Freeform 192"/>
            <p:cNvSpPr>
              <a:spLocks noEditPoints="1"/>
            </p:cNvSpPr>
            <p:nvPr userDrawn="1">
              <p:custDataLst>
                <p:tags r:id="rId202"/>
              </p:custDataLst>
            </p:nvPr>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endParaRPr lang="zh-CN" altLang="en-US"/>
            </a:p>
          </p:txBody>
        </p:sp>
        <p:sp>
          <p:nvSpPr>
            <p:cNvPr id="47297" name="Freeform 193"/>
            <p:cNvSpPr/>
            <p:nvPr userDrawn="1">
              <p:custDataLst>
                <p:tags r:id="rId203"/>
              </p:custDataLst>
            </p:nvPr>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endParaRPr lang="zh-CN" altLang="en-US"/>
            </a:p>
          </p:txBody>
        </p:sp>
        <p:sp>
          <p:nvSpPr>
            <p:cNvPr id="47298" name="Freeform 194"/>
            <p:cNvSpPr/>
            <p:nvPr userDrawn="1">
              <p:custDataLst>
                <p:tags r:id="rId204"/>
              </p:custDataLst>
            </p:nvPr>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endParaRPr lang="zh-CN" altLang="en-US"/>
            </a:p>
          </p:txBody>
        </p:sp>
        <p:sp>
          <p:nvSpPr>
            <p:cNvPr id="47299" name="Freeform 195"/>
            <p:cNvSpPr/>
            <p:nvPr userDrawn="1">
              <p:custDataLst>
                <p:tags r:id="rId205"/>
              </p:custDataLst>
            </p:nvPr>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endParaRPr lang="zh-CN" altLang="en-US"/>
            </a:p>
          </p:txBody>
        </p:sp>
        <p:sp>
          <p:nvSpPr>
            <p:cNvPr id="47300" name="Freeform 196"/>
            <p:cNvSpPr/>
            <p:nvPr userDrawn="1">
              <p:custDataLst>
                <p:tags r:id="rId206"/>
              </p:custDataLst>
            </p:nvPr>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endParaRPr lang="zh-CN" altLang="en-US"/>
            </a:p>
          </p:txBody>
        </p:sp>
        <p:sp>
          <p:nvSpPr>
            <p:cNvPr id="47301" name="Freeform 197"/>
            <p:cNvSpPr/>
            <p:nvPr userDrawn="1">
              <p:custDataLst>
                <p:tags r:id="rId207"/>
              </p:custDataLst>
            </p:nvPr>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endParaRPr lang="zh-CN" altLang="en-US"/>
            </a:p>
          </p:txBody>
        </p:sp>
        <p:sp>
          <p:nvSpPr>
            <p:cNvPr id="47302" name="Freeform 198"/>
            <p:cNvSpPr/>
            <p:nvPr userDrawn="1">
              <p:custDataLst>
                <p:tags r:id="rId208"/>
              </p:custDataLst>
            </p:nvPr>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endParaRPr lang="zh-CN" altLang="en-US"/>
            </a:p>
          </p:txBody>
        </p:sp>
        <p:sp>
          <p:nvSpPr>
            <p:cNvPr id="47303" name="Freeform 199"/>
            <p:cNvSpPr/>
            <p:nvPr userDrawn="1">
              <p:custDataLst>
                <p:tags r:id="rId209"/>
              </p:custDataLst>
            </p:nvPr>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endParaRPr lang="zh-CN" altLang="en-US"/>
            </a:p>
          </p:txBody>
        </p:sp>
        <p:sp>
          <p:nvSpPr>
            <p:cNvPr id="47304" name="Freeform 200"/>
            <p:cNvSpPr/>
            <p:nvPr userDrawn="1">
              <p:custDataLst>
                <p:tags r:id="rId210"/>
              </p:custDataLst>
            </p:nvPr>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endParaRPr lang="zh-CN" altLang="en-US"/>
            </a:p>
          </p:txBody>
        </p:sp>
        <p:sp>
          <p:nvSpPr>
            <p:cNvPr id="47305" name="Freeform 201"/>
            <p:cNvSpPr/>
            <p:nvPr userDrawn="1">
              <p:custDataLst>
                <p:tags r:id="rId211"/>
              </p:custDataLst>
            </p:nvPr>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endParaRPr lang="zh-CN" altLang="en-US"/>
            </a:p>
          </p:txBody>
        </p:sp>
        <p:sp>
          <p:nvSpPr>
            <p:cNvPr id="47306" name="Freeform 202"/>
            <p:cNvSpPr/>
            <p:nvPr userDrawn="1">
              <p:custDataLst>
                <p:tags r:id="rId212"/>
              </p:custDataLst>
            </p:nvPr>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endParaRPr lang="zh-CN" altLang="en-US"/>
            </a:p>
          </p:txBody>
        </p:sp>
        <p:sp>
          <p:nvSpPr>
            <p:cNvPr id="47307" name="Freeform 203"/>
            <p:cNvSpPr/>
            <p:nvPr userDrawn="1">
              <p:custDataLst>
                <p:tags r:id="rId213"/>
              </p:custDataLst>
            </p:nvPr>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2">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endParaRPr lang="zh-CN" altLang="en-US"/>
            </a:p>
          </p:txBody>
        </p:sp>
      </p:grpSp>
      <p:grpSp>
        <p:nvGrpSpPr>
          <p:cNvPr id="47308" name="Group 204"/>
          <p:cNvGrpSpPr/>
          <p:nvPr>
            <p:custDataLst>
              <p:tags r:id="rId214"/>
            </p:custDataLst>
          </p:nvPr>
        </p:nvGrpSpPr>
        <p:grpSpPr>
          <a:xfrm>
            <a:off x="381000" y="5070475"/>
            <a:ext cx="533400" cy="492125"/>
            <a:chOff x="96" y="2784"/>
            <a:chExt cx="1062" cy="981"/>
          </a:xfrm>
        </p:grpSpPr>
        <p:sp>
          <p:nvSpPr>
            <p:cNvPr id="47309" name="Freeform 205"/>
            <p:cNvSpPr/>
            <p:nvPr userDrawn="1">
              <p:custDataLst>
                <p:tags r:id="rId215"/>
              </p:custDataLst>
            </p:nvPr>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endParaRPr lang="zh-CN" altLang="en-US"/>
            </a:p>
          </p:txBody>
        </p:sp>
        <p:sp>
          <p:nvSpPr>
            <p:cNvPr id="47310" name="Freeform 206"/>
            <p:cNvSpPr>
              <a:spLocks noEditPoints="1"/>
            </p:cNvSpPr>
            <p:nvPr userDrawn="1">
              <p:custDataLst>
                <p:tags r:id="rId216"/>
              </p:custDataLst>
            </p:nvPr>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endParaRPr lang="zh-CN" altLang="en-US"/>
            </a:p>
          </p:txBody>
        </p:sp>
        <p:sp>
          <p:nvSpPr>
            <p:cNvPr id="47311" name="Freeform 207"/>
            <p:cNvSpPr/>
            <p:nvPr userDrawn="1">
              <p:custDataLst>
                <p:tags r:id="rId217"/>
              </p:custDataLst>
            </p:nvPr>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endParaRPr lang="zh-CN" altLang="en-US"/>
            </a:p>
          </p:txBody>
        </p:sp>
        <p:sp>
          <p:nvSpPr>
            <p:cNvPr id="47312" name="Freeform 208"/>
            <p:cNvSpPr/>
            <p:nvPr userDrawn="1">
              <p:custDataLst>
                <p:tags r:id="rId218"/>
              </p:custDataLst>
            </p:nvPr>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endParaRPr lang="zh-CN" altLang="en-US"/>
            </a:p>
          </p:txBody>
        </p:sp>
        <p:sp>
          <p:nvSpPr>
            <p:cNvPr id="47313" name="Freeform 209"/>
            <p:cNvSpPr/>
            <p:nvPr userDrawn="1">
              <p:custDataLst>
                <p:tags r:id="rId219"/>
              </p:custDataLst>
            </p:nvPr>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endParaRPr lang="zh-CN" altLang="en-US"/>
            </a:p>
          </p:txBody>
        </p:sp>
        <p:sp>
          <p:nvSpPr>
            <p:cNvPr id="47314" name="Freeform 210"/>
            <p:cNvSpPr/>
            <p:nvPr userDrawn="1">
              <p:custDataLst>
                <p:tags r:id="rId220"/>
              </p:custDataLst>
            </p:nvPr>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endParaRPr lang="zh-CN" altLang="en-US"/>
            </a:p>
          </p:txBody>
        </p:sp>
        <p:sp>
          <p:nvSpPr>
            <p:cNvPr id="47315" name="Freeform 211"/>
            <p:cNvSpPr/>
            <p:nvPr userDrawn="1">
              <p:custDataLst>
                <p:tags r:id="rId221"/>
              </p:custDataLst>
            </p:nvPr>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endParaRPr lang="zh-CN" altLang="en-US"/>
            </a:p>
          </p:txBody>
        </p:sp>
        <p:sp>
          <p:nvSpPr>
            <p:cNvPr id="47316" name="Freeform 212"/>
            <p:cNvSpPr/>
            <p:nvPr userDrawn="1">
              <p:custDataLst>
                <p:tags r:id="rId222"/>
              </p:custDataLst>
            </p:nvPr>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endParaRPr lang="zh-CN" altLang="en-US"/>
            </a:p>
          </p:txBody>
        </p:sp>
        <p:sp>
          <p:nvSpPr>
            <p:cNvPr id="47317" name="Freeform 213"/>
            <p:cNvSpPr/>
            <p:nvPr userDrawn="1">
              <p:custDataLst>
                <p:tags r:id="rId223"/>
              </p:custDataLst>
            </p:nvPr>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endParaRPr lang="zh-CN" altLang="en-US"/>
            </a:p>
          </p:txBody>
        </p:sp>
        <p:sp>
          <p:nvSpPr>
            <p:cNvPr id="47318" name="Freeform 214"/>
            <p:cNvSpPr/>
            <p:nvPr userDrawn="1">
              <p:custDataLst>
                <p:tags r:id="rId224"/>
              </p:custDataLst>
            </p:nvPr>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endParaRPr lang="zh-CN" altLang="en-US"/>
            </a:p>
          </p:txBody>
        </p:sp>
        <p:sp>
          <p:nvSpPr>
            <p:cNvPr id="47319" name="Freeform 215"/>
            <p:cNvSpPr/>
            <p:nvPr userDrawn="1">
              <p:custDataLst>
                <p:tags r:id="rId225"/>
              </p:custDataLst>
            </p:nvPr>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endParaRPr lang="zh-CN" altLang="en-US"/>
            </a:p>
          </p:txBody>
        </p:sp>
        <p:sp>
          <p:nvSpPr>
            <p:cNvPr id="47320" name="Freeform 216"/>
            <p:cNvSpPr/>
            <p:nvPr userDrawn="1">
              <p:custDataLst>
                <p:tags r:id="rId226"/>
              </p:custDataLst>
            </p:nvPr>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endParaRPr lang="zh-CN" altLang="en-US"/>
            </a:p>
          </p:txBody>
        </p:sp>
        <p:sp>
          <p:nvSpPr>
            <p:cNvPr id="47321" name="Freeform 217"/>
            <p:cNvSpPr/>
            <p:nvPr userDrawn="1">
              <p:custDataLst>
                <p:tags r:id="rId227"/>
              </p:custDataLst>
            </p:nvPr>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2">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endParaRPr lang="zh-CN" altLang="en-US"/>
            </a:p>
          </p:txBody>
        </p:sp>
      </p:grpSp>
      <p:grpSp>
        <p:nvGrpSpPr>
          <p:cNvPr id="47322" name="Group 218"/>
          <p:cNvGrpSpPr/>
          <p:nvPr>
            <p:custDataLst>
              <p:tags r:id="rId228"/>
            </p:custDataLst>
          </p:nvPr>
        </p:nvGrpSpPr>
        <p:grpSpPr>
          <a:xfrm>
            <a:off x="381000" y="6121400"/>
            <a:ext cx="533400" cy="492125"/>
            <a:chOff x="96" y="2784"/>
            <a:chExt cx="1062" cy="981"/>
          </a:xfrm>
        </p:grpSpPr>
        <p:sp>
          <p:nvSpPr>
            <p:cNvPr id="47323" name="Freeform 219"/>
            <p:cNvSpPr/>
            <p:nvPr userDrawn="1">
              <p:custDataLst>
                <p:tags r:id="rId229"/>
              </p:custDataLst>
            </p:nvPr>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endParaRPr lang="zh-CN" altLang="en-US"/>
            </a:p>
          </p:txBody>
        </p:sp>
        <p:sp>
          <p:nvSpPr>
            <p:cNvPr id="47324" name="Freeform 220"/>
            <p:cNvSpPr>
              <a:spLocks noEditPoints="1"/>
            </p:cNvSpPr>
            <p:nvPr userDrawn="1">
              <p:custDataLst>
                <p:tags r:id="rId230"/>
              </p:custDataLst>
            </p:nvPr>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endParaRPr lang="zh-CN" altLang="en-US"/>
            </a:p>
          </p:txBody>
        </p:sp>
        <p:sp>
          <p:nvSpPr>
            <p:cNvPr id="47325" name="Freeform 221"/>
            <p:cNvSpPr/>
            <p:nvPr userDrawn="1">
              <p:custDataLst>
                <p:tags r:id="rId231"/>
              </p:custDataLst>
            </p:nvPr>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endParaRPr lang="zh-CN" altLang="en-US"/>
            </a:p>
          </p:txBody>
        </p:sp>
        <p:sp>
          <p:nvSpPr>
            <p:cNvPr id="47326" name="Freeform 222"/>
            <p:cNvSpPr/>
            <p:nvPr userDrawn="1">
              <p:custDataLst>
                <p:tags r:id="rId232"/>
              </p:custDataLst>
            </p:nvPr>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endParaRPr lang="zh-CN" altLang="en-US"/>
            </a:p>
          </p:txBody>
        </p:sp>
        <p:sp>
          <p:nvSpPr>
            <p:cNvPr id="47327" name="Freeform 223"/>
            <p:cNvSpPr/>
            <p:nvPr userDrawn="1">
              <p:custDataLst>
                <p:tags r:id="rId233"/>
              </p:custDataLst>
            </p:nvPr>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endParaRPr lang="zh-CN" altLang="en-US"/>
            </a:p>
          </p:txBody>
        </p:sp>
        <p:sp>
          <p:nvSpPr>
            <p:cNvPr id="47328" name="Freeform 224"/>
            <p:cNvSpPr/>
            <p:nvPr userDrawn="1">
              <p:custDataLst>
                <p:tags r:id="rId234"/>
              </p:custDataLst>
            </p:nvPr>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endParaRPr lang="zh-CN" altLang="en-US"/>
            </a:p>
          </p:txBody>
        </p:sp>
        <p:sp>
          <p:nvSpPr>
            <p:cNvPr id="47329" name="Freeform 225"/>
            <p:cNvSpPr/>
            <p:nvPr userDrawn="1">
              <p:custDataLst>
                <p:tags r:id="rId235"/>
              </p:custDataLst>
            </p:nvPr>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endParaRPr lang="zh-CN" altLang="en-US"/>
            </a:p>
          </p:txBody>
        </p:sp>
        <p:sp>
          <p:nvSpPr>
            <p:cNvPr id="47330" name="Freeform 226"/>
            <p:cNvSpPr/>
            <p:nvPr userDrawn="1">
              <p:custDataLst>
                <p:tags r:id="rId236"/>
              </p:custDataLst>
            </p:nvPr>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endParaRPr lang="zh-CN" altLang="en-US"/>
            </a:p>
          </p:txBody>
        </p:sp>
        <p:sp>
          <p:nvSpPr>
            <p:cNvPr id="47331" name="Freeform 227"/>
            <p:cNvSpPr/>
            <p:nvPr userDrawn="1">
              <p:custDataLst>
                <p:tags r:id="rId237"/>
              </p:custDataLst>
            </p:nvPr>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endParaRPr lang="zh-CN" altLang="en-US"/>
            </a:p>
          </p:txBody>
        </p:sp>
        <p:sp>
          <p:nvSpPr>
            <p:cNvPr id="47332" name="Freeform 228"/>
            <p:cNvSpPr/>
            <p:nvPr userDrawn="1">
              <p:custDataLst>
                <p:tags r:id="rId238"/>
              </p:custDataLst>
            </p:nvPr>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endParaRPr lang="zh-CN" altLang="en-US"/>
            </a:p>
          </p:txBody>
        </p:sp>
        <p:sp>
          <p:nvSpPr>
            <p:cNvPr id="47333" name="Freeform 229"/>
            <p:cNvSpPr/>
            <p:nvPr userDrawn="1">
              <p:custDataLst>
                <p:tags r:id="rId239"/>
              </p:custDataLst>
            </p:nvPr>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endParaRPr lang="zh-CN" altLang="en-US"/>
            </a:p>
          </p:txBody>
        </p:sp>
        <p:sp>
          <p:nvSpPr>
            <p:cNvPr id="47334" name="Freeform 230"/>
            <p:cNvSpPr/>
            <p:nvPr userDrawn="1">
              <p:custDataLst>
                <p:tags r:id="rId240"/>
              </p:custDataLst>
            </p:nvPr>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endParaRPr lang="zh-CN" altLang="en-US"/>
            </a:p>
          </p:txBody>
        </p:sp>
        <p:sp>
          <p:nvSpPr>
            <p:cNvPr id="47335" name="Freeform 231"/>
            <p:cNvSpPr/>
            <p:nvPr userDrawn="1">
              <p:custDataLst>
                <p:tags r:id="rId241"/>
              </p:custDataLst>
            </p:nvPr>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2">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endParaRPr lang="zh-CN" altLang="en-US"/>
            </a:p>
          </p:txBody>
        </p:sp>
      </p:grpSp>
      <p:grpSp>
        <p:nvGrpSpPr>
          <p:cNvPr id="47336" name="Group 232"/>
          <p:cNvGrpSpPr/>
          <p:nvPr>
            <p:custDataLst>
              <p:tags r:id="rId242"/>
            </p:custDataLst>
          </p:nvPr>
        </p:nvGrpSpPr>
        <p:grpSpPr>
          <a:xfrm>
            <a:off x="6934200" y="-7938"/>
            <a:ext cx="2317750" cy="2063751"/>
            <a:chOff x="4080" y="-5"/>
            <a:chExt cx="1748" cy="1556"/>
          </a:xfrm>
        </p:grpSpPr>
        <p:sp>
          <p:nvSpPr>
            <p:cNvPr id="47337" name="Freeform 233"/>
            <p:cNvSpPr/>
            <p:nvPr userDrawn="1">
              <p:custDataLst>
                <p:tags r:id="rId243"/>
              </p:custDataLst>
            </p:nvPr>
          </p:nvSpPr>
          <p:spPr bwMode="auto">
            <a:xfrm>
              <a:off x="4161" y="-5"/>
              <a:ext cx="1586" cy="1443"/>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ln>
          </p:spPr>
          <p:txBody>
            <a:bodyPr/>
            <a:lstStyle/>
            <a:p>
              <a:endParaRPr lang="zh-CN" altLang="en-US"/>
            </a:p>
          </p:txBody>
        </p:sp>
        <p:grpSp>
          <p:nvGrpSpPr>
            <p:cNvPr id="47338" name="Group 234"/>
            <p:cNvGrpSpPr/>
            <p:nvPr userDrawn="1">
              <p:custDataLst>
                <p:tags r:id="rId244"/>
              </p:custDataLst>
            </p:nvPr>
          </p:nvGrpSpPr>
          <p:grpSpPr>
            <a:xfrm>
              <a:off x="4080" y="0"/>
              <a:ext cx="1748" cy="1551"/>
              <a:chOff x="2918" y="18"/>
              <a:chExt cx="2958" cy="2699"/>
            </a:xfrm>
          </p:grpSpPr>
          <p:sp>
            <p:nvSpPr>
              <p:cNvPr id="47339" name="Freeform 235"/>
              <p:cNvSpPr/>
              <p:nvPr>
                <p:custDataLst>
                  <p:tags r:id="rId245"/>
                </p:custDataLst>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ln>
            </p:spPr>
            <p:txBody>
              <a:bodyPr/>
              <a:lstStyle/>
              <a:p>
                <a:endParaRPr lang="zh-CN" altLang="en-US"/>
              </a:p>
            </p:txBody>
          </p:sp>
          <p:sp>
            <p:nvSpPr>
              <p:cNvPr id="47340" name="Freeform 236"/>
              <p:cNvSpPr>
                <a:spLocks noEditPoints="1"/>
              </p:cNvSpPr>
              <p:nvPr>
                <p:custDataLst>
                  <p:tags r:id="rId246"/>
                </p:custDataLst>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ln>
            </p:spPr>
            <p:txBody>
              <a:bodyPr/>
              <a:lstStyle/>
              <a:p>
                <a:endParaRPr lang="zh-CN" altLang="en-US"/>
              </a:p>
            </p:txBody>
          </p:sp>
          <p:sp>
            <p:nvSpPr>
              <p:cNvPr id="47341" name="Freeform 237"/>
              <p:cNvSpPr/>
              <p:nvPr>
                <p:custDataLst>
                  <p:tags r:id="rId247"/>
                </p:custDataLst>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ln>
            </p:spPr>
            <p:txBody>
              <a:bodyPr/>
              <a:lstStyle/>
              <a:p>
                <a:endParaRPr lang="zh-CN" altLang="en-US"/>
              </a:p>
            </p:txBody>
          </p:sp>
          <p:sp>
            <p:nvSpPr>
              <p:cNvPr id="47342" name="Freeform 238"/>
              <p:cNvSpPr/>
              <p:nvPr>
                <p:custDataLst>
                  <p:tags r:id="rId248"/>
                </p:custDataLst>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ln>
            </p:spPr>
            <p:txBody>
              <a:bodyPr/>
              <a:lstStyle/>
              <a:p>
                <a:endParaRPr lang="zh-CN" altLang="en-US"/>
              </a:p>
            </p:txBody>
          </p:sp>
          <p:sp>
            <p:nvSpPr>
              <p:cNvPr id="47343" name="Freeform 239"/>
              <p:cNvSpPr/>
              <p:nvPr>
                <p:custDataLst>
                  <p:tags r:id="rId249"/>
                </p:custDataLst>
              </p:nvPr>
            </p:nvSpPr>
            <p:spPr bwMode="auto">
              <a:xfrm>
                <a:off x="3272" y="645"/>
                <a:ext cx="683"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2">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ln>
            </p:spPr>
            <p:txBody>
              <a:bodyPr/>
              <a:lstStyle/>
              <a:p>
                <a:endParaRPr lang="zh-CN" altLang="en-US"/>
              </a:p>
            </p:txBody>
          </p:sp>
          <p:sp>
            <p:nvSpPr>
              <p:cNvPr id="47344" name="Freeform 240"/>
              <p:cNvSpPr/>
              <p:nvPr>
                <p:custDataLst>
                  <p:tags r:id="rId250"/>
                </p:custDataLst>
              </p:nvPr>
            </p:nvSpPr>
            <p:spPr bwMode="auto">
              <a:xfrm>
                <a:off x="4046" y="1545"/>
                <a:ext cx="490" cy="515"/>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ln>
            </p:spPr>
            <p:txBody>
              <a:bodyPr/>
              <a:lstStyle/>
              <a:p>
                <a:endParaRPr lang="zh-CN" altLang="en-US"/>
              </a:p>
            </p:txBody>
          </p:sp>
          <p:sp>
            <p:nvSpPr>
              <p:cNvPr id="47345" name="Freeform 241"/>
              <p:cNvSpPr/>
              <p:nvPr>
                <p:custDataLst>
                  <p:tags r:id="rId251"/>
                </p:custDataLst>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ln>
            </p:spPr>
            <p:txBody>
              <a:bodyPr/>
              <a:lstStyle/>
              <a:p>
                <a:endParaRPr lang="zh-CN" altLang="en-US"/>
              </a:p>
            </p:txBody>
          </p:sp>
          <p:sp>
            <p:nvSpPr>
              <p:cNvPr id="47346" name="Freeform 242"/>
              <p:cNvSpPr/>
              <p:nvPr>
                <p:custDataLst>
                  <p:tags r:id="rId252"/>
                </p:custDataLst>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ln>
            </p:spPr>
            <p:txBody>
              <a:bodyPr/>
              <a:lstStyle/>
              <a:p>
                <a:endParaRPr lang="zh-CN" altLang="en-US"/>
              </a:p>
            </p:txBody>
          </p:sp>
          <p:sp>
            <p:nvSpPr>
              <p:cNvPr id="47347" name="Freeform 243"/>
              <p:cNvSpPr/>
              <p:nvPr>
                <p:custDataLst>
                  <p:tags r:id="rId253"/>
                </p:custDataLst>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ln>
            </p:spPr>
            <p:txBody>
              <a:bodyPr/>
              <a:lstStyle/>
              <a:p>
                <a:endParaRPr lang="zh-CN" altLang="en-US"/>
              </a:p>
            </p:txBody>
          </p:sp>
          <p:sp>
            <p:nvSpPr>
              <p:cNvPr id="47348" name="Freeform 244"/>
              <p:cNvSpPr/>
              <p:nvPr>
                <p:custDataLst>
                  <p:tags r:id="rId254"/>
                </p:custDataLst>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ln>
            </p:spPr>
            <p:txBody>
              <a:bodyPr/>
              <a:lstStyle/>
              <a:p>
                <a:endParaRPr lang="zh-CN" altLang="en-US"/>
              </a:p>
            </p:txBody>
          </p:sp>
          <p:sp>
            <p:nvSpPr>
              <p:cNvPr id="47349" name="Freeform 245"/>
              <p:cNvSpPr/>
              <p:nvPr>
                <p:custDataLst>
                  <p:tags r:id="rId255"/>
                </p:custDataLst>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8">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ln>
            </p:spPr>
            <p:txBody>
              <a:bodyPr/>
              <a:lstStyle/>
              <a:p>
                <a:endParaRPr lang="zh-CN" altLang="en-US"/>
              </a:p>
            </p:txBody>
          </p:sp>
          <p:sp>
            <p:nvSpPr>
              <p:cNvPr id="47350" name="Freeform 246"/>
              <p:cNvSpPr/>
              <p:nvPr>
                <p:custDataLst>
                  <p:tags r:id="rId256"/>
                </p:custDataLst>
              </p:nvPr>
            </p:nvSpPr>
            <p:spPr bwMode="auto">
              <a:xfrm>
                <a:off x="5042" y="1656"/>
                <a:ext cx="581"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ln>
            </p:spPr>
            <p:txBody>
              <a:bodyPr/>
              <a:lstStyle/>
              <a:p>
                <a:endParaRPr lang="zh-CN" altLang="en-US"/>
              </a:p>
            </p:txBody>
          </p:sp>
          <p:sp>
            <p:nvSpPr>
              <p:cNvPr id="47351" name="Freeform 247"/>
              <p:cNvSpPr/>
              <p:nvPr>
                <p:custDataLst>
                  <p:tags r:id="rId257"/>
                </p:custDataLst>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ln>
            </p:spPr>
            <p:txBody>
              <a:bodyPr/>
              <a:lstStyle/>
              <a:p>
                <a:endParaRPr lang="zh-CN" altLang="en-US"/>
              </a:p>
            </p:txBody>
          </p:sp>
        </p:grpSp>
      </p:grpSp>
      <p:sp>
        <p:nvSpPr>
          <p:cNvPr id="47352" name="Rectangle 248"/>
          <p:cNvSpPr>
            <a:spLocks noGrp="1" noRot="1" noChangeArrowheads="1"/>
          </p:cNvSpPr>
          <p:nvPr>
            <p:ph type="title"/>
            <p:custDataLst>
              <p:tags r:id="rId258"/>
            </p:custDataLst>
          </p:nvPr>
        </p:nvSpPr>
        <p:spPr bwMode="auto">
          <a:xfrm>
            <a:off x="298450" y="228600"/>
            <a:ext cx="854075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47353" name="Rectangle 249"/>
          <p:cNvSpPr>
            <a:spLocks noGrp="1" noRot="1" noChangeArrowheads="1"/>
          </p:cNvSpPr>
          <p:nvPr>
            <p:ph type="body" idx="1"/>
            <p:custDataLst>
              <p:tags r:id="rId259"/>
            </p:custDataLst>
          </p:nvPr>
        </p:nvSpPr>
        <p:spPr bwMode="auto">
          <a:xfrm>
            <a:off x="609600" y="1600200"/>
            <a:ext cx="8153400" cy="449897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7354" name="Rectangle 250"/>
          <p:cNvSpPr>
            <a:spLocks noGrp="1" noChangeArrowheads="1"/>
          </p:cNvSpPr>
          <p:nvPr>
            <p:ph type="dt" sz="half" idx="2"/>
            <p:custDataLst>
              <p:tags r:id="rId260"/>
            </p:custDataLst>
          </p:nvPr>
        </p:nvSpPr>
        <p:spPr bwMode="auto">
          <a:xfrm>
            <a:off x="298450" y="6245225"/>
            <a:ext cx="2289175"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fld id="{2346CAB9-C5E4-499B-A9F2-E04A90B406E7}" type="datetimeFigureOut">
              <a:rPr lang="zh-CN" altLang="en-US"/>
            </a:fld>
            <a:endParaRPr lang="en-US" altLang="zh-CN"/>
          </a:p>
        </p:txBody>
      </p:sp>
      <p:sp>
        <p:nvSpPr>
          <p:cNvPr id="47355" name="Rectangle 251"/>
          <p:cNvSpPr>
            <a:spLocks noGrp="1" noChangeArrowheads="1"/>
          </p:cNvSpPr>
          <p:nvPr>
            <p:ph type="ftr" sz="quarter" idx="3"/>
            <p:custDataLst>
              <p:tags r:id="rId261"/>
            </p:custDataLst>
          </p:nvPr>
        </p:nvSpPr>
        <p:spPr bwMode="auto">
          <a:xfrm>
            <a:off x="3121025"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endParaRPr lang="en-US" altLang="zh-CN"/>
          </a:p>
        </p:txBody>
      </p:sp>
      <p:sp>
        <p:nvSpPr>
          <p:cNvPr id="47356" name="Rectangle 252"/>
          <p:cNvSpPr>
            <a:spLocks noGrp="1" noChangeArrowheads="1"/>
          </p:cNvSpPr>
          <p:nvPr>
            <p:ph type="sldNum" sz="quarter" idx="4"/>
            <p:custDataLst>
              <p:tags r:id="rId262"/>
            </p:custDataLst>
          </p:nvPr>
        </p:nvSpPr>
        <p:spPr bwMode="auto">
          <a:xfrm>
            <a:off x="6550025" y="6245225"/>
            <a:ext cx="2289175"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fld id="{23A21401-67F9-44FA-BEC8-5C534373F652}" type="slidenum">
              <a:rPr lang="zh-CN" altLang="en-US"/>
            </a:fld>
            <a:endParaRPr lang="en-US" altLang="zh-CN"/>
          </a:p>
        </p:txBody>
      </p:sp>
      <p:pic>
        <p:nvPicPr>
          <p:cNvPr id="47357" name="图片 1073743875" descr="学科网 zxxk.com"/>
          <p:cNvPicPr>
            <a:picLocks noChangeAspect="1"/>
          </p:cNvPicPr>
          <p:nvPr>
            <p:custDataLst>
              <p:tags r:id="rId263"/>
            </p:custDataLst>
          </p:nvPr>
        </p:nvPicPr>
        <p:blipFill>
          <a:blip r:embed="rId264" r:link="rId265"/>
          <a:stretch>
            <a:fillRect/>
          </a:stretch>
        </p:blipFill>
        <p:spPr>
          <a:xfrm>
            <a:off x="838200" y="365125"/>
            <a:ext cx="9525" cy="9525"/>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fontAlgn="base">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fontAlgn="base">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tags" Target="../tags/tag488.xml"/><Relationship Id="rId3" Type="http://schemas.openxmlformats.org/officeDocument/2006/relationships/image" Target="../media/image2.png"/><Relationship Id="rId2" Type="http://schemas.openxmlformats.org/officeDocument/2006/relationships/tags" Target="../tags/tag487.xml"/><Relationship Id="rId1" Type="http://schemas.openxmlformats.org/officeDocument/2006/relationships/tags" Target="../tags/tag486.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tags" Target="../tags/tag547.xml"/><Relationship Id="rId4" Type="http://schemas.openxmlformats.org/officeDocument/2006/relationships/tags" Target="../tags/tag546.xml"/><Relationship Id="rId3" Type="http://schemas.openxmlformats.org/officeDocument/2006/relationships/image" Target="../media/image6.png"/><Relationship Id="rId2" Type="http://schemas.openxmlformats.org/officeDocument/2006/relationships/tags" Target="../tags/tag545.xml"/><Relationship Id="rId1" Type="http://schemas.openxmlformats.org/officeDocument/2006/relationships/tags" Target="../tags/tag544.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tags" Target="../tags/tag550.xml"/><Relationship Id="rId2" Type="http://schemas.openxmlformats.org/officeDocument/2006/relationships/tags" Target="../tags/tag549.xml"/><Relationship Id="rId1" Type="http://schemas.openxmlformats.org/officeDocument/2006/relationships/tags" Target="../tags/tag548.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tags" Target="../tags/tag554.xml"/><Relationship Id="rId4" Type="http://schemas.openxmlformats.org/officeDocument/2006/relationships/image" Target="../media/image17.png"/><Relationship Id="rId3" Type="http://schemas.openxmlformats.org/officeDocument/2006/relationships/tags" Target="../tags/tag553.xml"/><Relationship Id="rId2" Type="http://schemas.openxmlformats.org/officeDocument/2006/relationships/tags" Target="../tags/tag552.xml"/><Relationship Id="rId1" Type="http://schemas.openxmlformats.org/officeDocument/2006/relationships/tags" Target="../tags/tag551.xml"/></Relationships>
</file>

<file path=ppt/slides/_rels/slide13.xml.rels><?xml version="1.0" encoding="UTF-8" standalone="yes"?>
<Relationships xmlns="http://schemas.openxmlformats.org/package/2006/relationships"><Relationship Id="rId9" Type="http://schemas.openxmlformats.org/officeDocument/2006/relationships/tags" Target="../tags/tag563.xml"/><Relationship Id="rId8" Type="http://schemas.openxmlformats.org/officeDocument/2006/relationships/tags" Target="../tags/tag562.xml"/><Relationship Id="rId7" Type="http://schemas.openxmlformats.org/officeDocument/2006/relationships/tags" Target="../tags/tag561.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tags" Target="../tags/tag558.xml"/><Relationship Id="rId3" Type="http://schemas.openxmlformats.org/officeDocument/2006/relationships/tags" Target="../tags/tag557.xml"/><Relationship Id="rId2" Type="http://schemas.openxmlformats.org/officeDocument/2006/relationships/tags" Target="../tags/tag556.xml"/><Relationship Id="rId12" Type="http://schemas.openxmlformats.org/officeDocument/2006/relationships/slideLayout" Target="../slideLayouts/slideLayout7.xml"/><Relationship Id="rId11" Type="http://schemas.openxmlformats.org/officeDocument/2006/relationships/tags" Target="../tags/tag564.xml"/><Relationship Id="rId10" Type="http://schemas.openxmlformats.org/officeDocument/2006/relationships/image" Target="../media/image19.png"/><Relationship Id="rId1" Type="http://schemas.openxmlformats.org/officeDocument/2006/relationships/tags" Target="../tags/tag555.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67.xml"/><Relationship Id="rId3" Type="http://schemas.openxmlformats.org/officeDocument/2006/relationships/image" Target="../media/image6.png"/><Relationship Id="rId2" Type="http://schemas.openxmlformats.org/officeDocument/2006/relationships/tags" Target="../tags/tag566.xml"/><Relationship Id="rId1" Type="http://schemas.openxmlformats.org/officeDocument/2006/relationships/tags" Target="../tags/tag56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tags" Target="../tags/tag56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tags" Target="../tags/tag573.xml"/><Relationship Id="rId2" Type="http://schemas.openxmlformats.org/officeDocument/2006/relationships/tags" Target="../tags/tag572.xml"/><Relationship Id="rId1" Type="http://schemas.openxmlformats.org/officeDocument/2006/relationships/tags" Target="../tags/tag571.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tags" Target="../tags/tag577.xml"/><Relationship Id="rId4" Type="http://schemas.openxmlformats.org/officeDocument/2006/relationships/tags" Target="../tags/tag576.xml"/><Relationship Id="rId3" Type="http://schemas.openxmlformats.org/officeDocument/2006/relationships/image" Target="../media/image6.png"/><Relationship Id="rId2" Type="http://schemas.openxmlformats.org/officeDocument/2006/relationships/tags" Target="../tags/tag575.xml"/><Relationship Id="rId1" Type="http://schemas.openxmlformats.org/officeDocument/2006/relationships/tags" Target="../tags/tag57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79.xml"/><Relationship Id="rId1" Type="http://schemas.openxmlformats.org/officeDocument/2006/relationships/tags" Target="../tags/tag578.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84.xml"/><Relationship Id="rId6" Type="http://schemas.openxmlformats.org/officeDocument/2006/relationships/image" Target="../media/image22.png"/><Relationship Id="rId5" Type="http://schemas.openxmlformats.org/officeDocument/2006/relationships/tags" Target="../tags/tag583.xml"/><Relationship Id="rId4" Type="http://schemas.openxmlformats.org/officeDocument/2006/relationships/tags" Target="../tags/tag582.xml"/><Relationship Id="rId3" Type="http://schemas.openxmlformats.org/officeDocument/2006/relationships/image" Target="../media/image6.png"/><Relationship Id="rId2" Type="http://schemas.openxmlformats.org/officeDocument/2006/relationships/tags" Target="../tags/tag581.xml"/><Relationship Id="rId1" Type="http://schemas.openxmlformats.org/officeDocument/2006/relationships/tags" Target="../tags/tag580.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1.xml"/><Relationship Id="rId3" Type="http://schemas.openxmlformats.org/officeDocument/2006/relationships/tags" Target="../tags/tag490.xml"/><Relationship Id="rId2" Type="http://schemas.openxmlformats.org/officeDocument/2006/relationships/image" Target="../media/image4.png"/><Relationship Id="rId1" Type="http://schemas.openxmlformats.org/officeDocument/2006/relationships/tags" Target="../tags/tag489.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87.xml"/><Relationship Id="rId3" Type="http://schemas.openxmlformats.org/officeDocument/2006/relationships/tags" Target="../tags/tag586.xml"/><Relationship Id="rId2" Type="http://schemas.openxmlformats.org/officeDocument/2006/relationships/image" Target="../media/image6.png"/><Relationship Id="rId1" Type="http://schemas.openxmlformats.org/officeDocument/2006/relationships/tags" Target="../tags/tag585.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90.xml"/><Relationship Id="rId3" Type="http://schemas.openxmlformats.org/officeDocument/2006/relationships/tags" Target="../tags/tag589.xml"/><Relationship Id="rId2" Type="http://schemas.openxmlformats.org/officeDocument/2006/relationships/image" Target="../media/image6.png"/><Relationship Id="rId1" Type="http://schemas.openxmlformats.org/officeDocument/2006/relationships/tags" Target="../tags/tag588.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95.xml"/><Relationship Id="rId5" Type="http://schemas.openxmlformats.org/officeDocument/2006/relationships/tags" Target="../tags/tag594.xml"/><Relationship Id="rId4" Type="http://schemas.openxmlformats.org/officeDocument/2006/relationships/tags" Target="../tags/tag593.xml"/><Relationship Id="rId3" Type="http://schemas.openxmlformats.org/officeDocument/2006/relationships/tags" Target="../tags/tag592.xml"/><Relationship Id="rId2" Type="http://schemas.openxmlformats.org/officeDocument/2006/relationships/image" Target="../media/image6.png"/><Relationship Id="rId1" Type="http://schemas.openxmlformats.org/officeDocument/2006/relationships/tags" Target="../tags/tag591.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 Id="rId3" Type="http://schemas.openxmlformats.org/officeDocument/2006/relationships/tags" Target="../tags/tag597.xml"/><Relationship Id="rId2" Type="http://schemas.openxmlformats.org/officeDocument/2006/relationships/image" Target="../media/image6.png"/><Relationship Id="rId1" Type="http://schemas.openxmlformats.org/officeDocument/2006/relationships/tags" Target="../tags/tag596.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606.xml"/><Relationship Id="rId6" Type="http://schemas.openxmlformats.org/officeDocument/2006/relationships/tags" Target="../tags/tag605.xml"/><Relationship Id="rId5" Type="http://schemas.openxmlformats.org/officeDocument/2006/relationships/tags" Target="../tags/tag604.xml"/><Relationship Id="rId4" Type="http://schemas.openxmlformats.org/officeDocument/2006/relationships/tags" Target="../tags/tag603.xml"/><Relationship Id="rId3" Type="http://schemas.openxmlformats.org/officeDocument/2006/relationships/tags" Target="../tags/tag602.xml"/><Relationship Id="rId2" Type="http://schemas.openxmlformats.org/officeDocument/2006/relationships/image" Target="../media/image6.png"/><Relationship Id="rId1" Type="http://schemas.openxmlformats.org/officeDocument/2006/relationships/tags" Target="../tags/tag601.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10.xml"/><Relationship Id="rId3" Type="http://schemas.openxmlformats.org/officeDocument/2006/relationships/tags" Target="../tags/tag609.xml"/><Relationship Id="rId2" Type="http://schemas.openxmlformats.org/officeDocument/2006/relationships/tags" Target="../tags/tag608.xml"/><Relationship Id="rId1" Type="http://schemas.openxmlformats.org/officeDocument/2006/relationships/tags" Target="../tags/tag60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tags" Target="../tags/tag614.xml"/><Relationship Id="rId3" Type="http://schemas.openxmlformats.org/officeDocument/2006/relationships/tags" Target="../tags/tag613.xml"/><Relationship Id="rId2" Type="http://schemas.openxmlformats.org/officeDocument/2006/relationships/tags" Target="../tags/tag612.xml"/><Relationship Id="rId1" Type="http://schemas.openxmlformats.org/officeDocument/2006/relationships/tags" Target="../tags/tag611.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tags" Target="../tags/tag61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20.xml"/><Relationship Id="rId2" Type="http://schemas.openxmlformats.org/officeDocument/2006/relationships/tags" Target="../tags/tag619.xml"/><Relationship Id="rId1" Type="http://schemas.openxmlformats.org/officeDocument/2006/relationships/tags" Target="../tags/tag618.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23.xml"/><Relationship Id="rId2" Type="http://schemas.openxmlformats.org/officeDocument/2006/relationships/tags" Target="../tags/tag622.xml"/><Relationship Id="rId1" Type="http://schemas.openxmlformats.org/officeDocument/2006/relationships/tags" Target="../tags/tag62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tags" Target="../tags/tag49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26.xml"/><Relationship Id="rId2" Type="http://schemas.openxmlformats.org/officeDocument/2006/relationships/tags" Target="../tags/tag625.xml"/><Relationship Id="rId1" Type="http://schemas.openxmlformats.org/officeDocument/2006/relationships/tags" Target="../tags/tag624.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29.xml"/><Relationship Id="rId2" Type="http://schemas.openxmlformats.org/officeDocument/2006/relationships/tags" Target="../tags/tag628.xml"/><Relationship Id="rId1" Type="http://schemas.openxmlformats.org/officeDocument/2006/relationships/tags" Target="../tags/tag627.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tags" Target="../tags/tag630.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tags" Target="../tags/tag637.xml"/><Relationship Id="rId4" Type="http://schemas.openxmlformats.org/officeDocument/2006/relationships/tags" Target="../tags/tag636.xml"/><Relationship Id="rId3" Type="http://schemas.openxmlformats.org/officeDocument/2006/relationships/tags" Target="../tags/tag635.xml"/><Relationship Id="rId2" Type="http://schemas.openxmlformats.org/officeDocument/2006/relationships/tags" Target="../tags/tag634.xml"/><Relationship Id="rId1" Type="http://schemas.openxmlformats.org/officeDocument/2006/relationships/tags" Target="../tags/tag633.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40.xml"/><Relationship Id="rId2" Type="http://schemas.openxmlformats.org/officeDocument/2006/relationships/tags" Target="../tags/tag639.xml"/><Relationship Id="rId1" Type="http://schemas.openxmlformats.org/officeDocument/2006/relationships/tags" Target="../tags/tag638.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tags" Target="../tags/tag644.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tags" Target="../tags/tag647.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53.xml"/><Relationship Id="rId4" Type="http://schemas.openxmlformats.org/officeDocument/2006/relationships/image" Target="../media/image25.png"/><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tags" Target="../tags/tag650.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56.xml"/><Relationship Id="rId2" Type="http://schemas.openxmlformats.org/officeDocument/2006/relationships/tags" Target="../tags/tag655.xml"/><Relationship Id="rId1" Type="http://schemas.openxmlformats.org/officeDocument/2006/relationships/tags" Target="../tags/tag654.xml"/></Relationships>
</file>

<file path=ppt/slides/_rels/slide4.xml.rels><?xml version="1.0" encoding="UTF-8" standalone="yes"?>
<Relationships xmlns="http://schemas.openxmlformats.org/package/2006/relationships"><Relationship Id="rId9" Type="http://schemas.openxmlformats.org/officeDocument/2006/relationships/tags" Target="../tags/tag502.xml"/><Relationship Id="rId8" Type="http://schemas.openxmlformats.org/officeDocument/2006/relationships/tags" Target="../tags/tag501.xml"/><Relationship Id="rId7" Type="http://schemas.openxmlformats.org/officeDocument/2006/relationships/tags" Target="../tags/tag500.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30" Type="http://schemas.openxmlformats.org/officeDocument/2006/relationships/slideLayout" Target="../slideLayouts/slideLayout7.xml"/><Relationship Id="rId3" Type="http://schemas.openxmlformats.org/officeDocument/2006/relationships/tags" Target="../tags/tag496.xml"/><Relationship Id="rId29" Type="http://schemas.openxmlformats.org/officeDocument/2006/relationships/tags" Target="../tags/tag522.xml"/><Relationship Id="rId28" Type="http://schemas.openxmlformats.org/officeDocument/2006/relationships/tags" Target="../tags/tag521.xml"/><Relationship Id="rId27" Type="http://schemas.openxmlformats.org/officeDocument/2006/relationships/tags" Target="../tags/tag520.xml"/><Relationship Id="rId26" Type="http://schemas.openxmlformats.org/officeDocument/2006/relationships/tags" Target="../tags/tag519.xml"/><Relationship Id="rId25" Type="http://schemas.openxmlformats.org/officeDocument/2006/relationships/tags" Target="../tags/tag518.xml"/><Relationship Id="rId24" Type="http://schemas.openxmlformats.org/officeDocument/2006/relationships/tags" Target="../tags/tag517.xml"/><Relationship Id="rId23" Type="http://schemas.openxmlformats.org/officeDocument/2006/relationships/tags" Target="../tags/tag516.xml"/><Relationship Id="rId22" Type="http://schemas.openxmlformats.org/officeDocument/2006/relationships/tags" Target="../tags/tag515.xml"/><Relationship Id="rId21" Type="http://schemas.openxmlformats.org/officeDocument/2006/relationships/tags" Target="../tags/tag514.xml"/><Relationship Id="rId20" Type="http://schemas.openxmlformats.org/officeDocument/2006/relationships/tags" Target="../tags/tag513.xml"/><Relationship Id="rId2" Type="http://schemas.openxmlformats.org/officeDocument/2006/relationships/image" Target="../media/image5.png"/><Relationship Id="rId19" Type="http://schemas.openxmlformats.org/officeDocument/2006/relationships/tags" Target="../tags/tag512.xml"/><Relationship Id="rId18" Type="http://schemas.openxmlformats.org/officeDocument/2006/relationships/tags" Target="../tags/tag511.xml"/><Relationship Id="rId17" Type="http://schemas.openxmlformats.org/officeDocument/2006/relationships/tags" Target="../tags/tag510.xml"/><Relationship Id="rId16" Type="http://schemas.openxmlformats.org/officeDocument/2006/relationships/tags" Target="../tags/tag509.xml"/><Relationship Id="rId15" Type="http://schemas.openxmlformats.org/officeDocument/2006/relationships/tags" Target="../tags/tag508.xml"/><Relationship Id="rId14" Type="http://schemas.openxmlformats.org/officeDocument/2006/relationships/tags" Target="../tags/tag507.xml"/><Relationship Id="rId13" Type="http://schemas.openxmlformats.org/officeDocument/2006/relationships/tags" Target="../tags/tag506.xml"/><Relationship Id="rId12" Type="http://schemas.openxmlformats.org/officeDocument/2006/relationships/tags" Target="../tags/tag505.xml"/><Relationship Id="rId11" Type="http://schemas.openxmlformats.org/officeDocument/2006/relationships/tags" Target="../tags/tag504.xml"/><Relationship Id="rId10" Type="http://schemas.openxmlformats.org/officeDocument/2006/relationships/tags" Target="../tags/tag503.xml"/><Relationship Id="rId1" Type="http://schemas.openxmlformats.org/officeDocument/2006/relationships/tags" Target="../tags/tag495.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59.xml"/><Relationship Id="rId2" Type="http://schemas.openxmlformats.org/officeDocument/2006/relationships/tags" Target="../tags/tag658.xml"/><Relationship Id="rId1" Type="http://schemas.openxmlformats.org/officeDocument/2006/relationships/tags" Target="../tags/tag657.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62.xml"/><Relationship Id="rId2" Type="http://schemas.openxmlformats.org/officeDocument/2006/relationships/tags" Target="../tags/tag661.xml"/><Relationship Id="rId1" Type="http://schemas.openxmlformats.org/officeDocument/2006/relationships/tags" Target="../tags/tag660.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65.xml"/><Relationship Id="rId2" Type="http://schemas.openxmlformats.org/officeDocument/2006/relationships/tags" Target="../tags/tag664.xml"/><Relationship Id="rId1" Type="http://schemas.openxmlformats.org/officeDocument/2006/relationships/tags" Target="../tags/tag663.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70.xml"/><Relationship Id="rId4" Type="http://schemas.openxmlformats.org/officeDocument/2006/relationships/tags" Target="../tags/tag669.xml"/><Relationship Id="rId3" Type="http://schemas.openxmlformats.org/officeDocument/2006/relationships/tags" Target="../tags/tag668.xml"/><Relationship Id="rId2" Type="http://schemas.openxmlformats.org/officeDocument/2006/relationships/tags" Target="../tags/tag667.xml"/><Relationship Id="rId1" Type="http://schemas.openxmlformats.org/officeDocument/2006/relationships/tags" Target="../tags/tag666.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tags" Target="../tags/tag674.xml"/><Relationship Id="rId3" Type="http://schemas.openxmlformats.org/officeDocument/2006/relationships/tags" Target="../tags/tag673.xml"/><Relationship Id="rId2" Type="http://schemas.openxmlformats.org/officeDocument/2006/relationships/tags" Target="../tags/tag672.xml"/><Relationship Id="rId1" Type="http://schemas.openxmlformats.org/officeDocument/2006/relationships/tags" Target="../tags/tag671.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77.xml"/><Relationship Id="rId2" Type="http://schemas.openxmlformats.org/officeDocument/2006/relationships/tags" Target="../tags/tag676.xml"/><Relationship Id="rId1" Type="http://schemas.openxmlformats.org/officeDocument/2006/relationships/tags" Target="../tags/tag675.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80.xml"/><Relationship Id="rId2" Type="http://schemas.openxmlformats.org/officeDocument/2006/relationships/tags" Target="../tags/tag679.xml"/><Relationship Id="rId1" Type="http://schemas.openxmlformats.org/officeDocument/2006/relationships/tags" Target="../tags/tag678.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86.xml"/><Relationship Id="rId2" Type="http://schemas.openxmlformats.org/officeDocument/2006/relationships/tags" Target="../tags/tag685.xml"/><Relationship Id="rId1" Type="http://schemas.openxmlformats.org/officeDocument/2006/relationships/tags" Target="../tags/tag68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88.xml"/><Relationship Id="rId1" Type="http://schemas.openxmlformats.org/officeDocument/2006/relationships/tags" Target="../tags/tag68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tags" Target="../tags/tag526.xml"/><Relationship Id="rId4" Type="http://schemas.openxmlformats.org/officeDocument/2006/relationships/tags" Target="../tags/tag525.xml"/><Relationship Id="rId3" Type="http://schemas.openxmlformats.org/officeDocument/2006/relationships/image" Target="../media/image6.png"/><Relationship Id="rId2" Type="http://schemas.openxmlformats.org/officeDocument/2006/relationships/tags" Target="../tags/tag524.xml"/><Relationship Id="rId1" Type="http://schemas.openxmlformats.org/officeDocument/2006/relationships/tags" Target="../tags/tag523.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91.xml"/><Relationship Id="rId2" Type="http://schemas.openxmlformats.org/officeDocument/2006/relationships/tags" Target="../tags/tag690.xml"/><Relationship Id="rId1" Type="http://schemas.openxmlformats.org/officeDocument/2006/relationships/tags" Target="../tags/tag689.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95.xml"/><Relationship Id="rId3" Type="http://schemas.openxmlformats.org/officeDocument/2006/relationships/tags" Target="../tags/tag694.xml"/><Relationship Id="rId2" Type="http://schemas.openxmlformats.org/officeDocument/2006/relationships/tags" Target="../tags/tag693.xml"/><Relationship Id="rId1" Type="http://schemas.openxmlformats.org/officeDocument/2006/relationships/tags" Target="../tags/tag69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97.xml"/><Relationship Id="rId1" Type="http://schemas.openxmlformats.org/officeDocument/2006/relationships/tags" Target="../tags/tag696.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703.xml"/><Relationship Id="rId5" Type="http://schemas.openxmlformats.org/officeDocument/2006/relationships/tags" Target="../tags/tag702.xml"/><Relationship Id="rId4" Type="http://schemas.openxmlformats.org/officeDocument/2006/relationships/tags" Target="../tags/tag701.xml"/><Relationship Id="rId3" Type="http://schemas.openxmlformats.org/officeDocument/2006/relationships/tags" Target="../tags/tag700.xml"/><Relationship Id="rId2" Type="http://schemas.openxmlformats.org/officeDocument/2006/relationships/tags" Target="../tags/tag699.xml"/><Relationship Id="rId1" Type="http://schemas.openxmlformats.org/officeDocument/2006/relationships/tags" Target="../tags/tag698.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5.xml"/><Relationship Id="rId1" Type="http://schemas.openxmlformats.org/officeDocument/2006/relationships/tags" Target="../tags/tag70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7.xml"/><Relationship Id="rId1" Type="http://schemas.openxmlformats.org/officeDocument/2006/relationships/tags" Target="../tags/tag706.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10.xml"/><Relationship Id="rId2" Type="http://schemas.openxmlformats.org/officeDocument/2006/relationships/tags" Target="../tags/tag709.xml"/><Relationship Id="rId1" Type="http://schemas.openxmlformats.org/officeDocument/2006/relationships/tags" Target="../tags/tag70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1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tags" Target="../tags/tag531.xml"/><Relationship Id="rId6" Type="http://schemas.openxmlformats.org/officeDocument/2006/relationships/image" Target="../media/image8.png"/><Relationship Id="rId5" Type="http://schemas.openxmlformats.org/officeDocument/2006/relationships/tags" Target="../tags/tag530.xml"/><Relationship Id="rId4" Type="http://schemas.openxmlformats.org/officeDocument/2006/relationships/tags" Target="../tags/tag529.xml"/><Relationship Id="rId3" Type="http://schemas.openxmlformats.org/officeDocument/2006/relationships/tags" Target="../tags/tag528.xml"/><Relationship Id="rId2" Type="http://schemas.openxmlformats.org/officeDocument/2006/relationships/image" Target="../media/image6.png"/><Relationship Id="rId1" Type="http://schemas.openxmlformats.org/officeDocument/2006/relationships/tags" Target="../tags/tag527.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png"/><Relationship Id="rId7" Type="http://schemas.openxmlformats.org/officeDocument/2006/relationships/tags" Target="../tags/tag536.xml"/><Relationship Id="rId6" Type="http://schemas.openxmlformats.org/officeDocument/2006/relationships/image" Target="../media/image11.png"/><Relationship Id="rId5" Type="http://schemas.openxmlformats.org/officeDocument/2006/relationships/tags" Target="../tags/tag535.xml"/><Relationship Id="rId4" Type="http://schemas.openxmlformats.org/officeDocument/2006/relationships/image" Target="../media/image10.png"/><Relationship Id="rId3" Type="http://schemas.openxmlformats.org/officeDocument/2006/relationships/tags" Target="../tags/tag534.xml"/><Relationship Id="rId2" Type="http://schemas.openxmlformats.org/officeDocument/2006/relationships/tags" Target="../tags/tag533.xml"/><Relationship Id="rId1" Type="http://schemas.openxmlformats.org/officeDocument/2006/relationships/tags" Target="../tags/tag53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38.xml"/><Relationship Id="rId1" Type="http://schemas.openxmlformats.org/officeDocument/2006/relationships/tags" Target="../tags/tag537.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png"/><Relationship Id="rId7" Type="http://schemas.openxmlformats.org/officeDocument/2006/relationships/tags" Target="../tags/tag543.xml"/><Relationship Id="rId6" Type="http://schemas.openxmlformats.org/officeDocument/2006/relationships/image" Target="../media/image13.png"/><Relationship Id="rId5" Type="http://schemas.openxmlformats.org/officeDocument/2006/relationships/tags" Target="../tags/tag542.xml"/><Relationship Id="rId4" Type="http://schemas.openxmlformats.org/officeDocument/2006/relationships/tags" Target="../tags/tag541.xml"/><Relationship Id="rId3" Type="http://schemas.openxmlformats.org/officeDocument/2006/relationships/image" Target="../media/image6.png"/><Relationship Id="rId2" Type="http://schemas.openxmlformats.org/officeDocument/2006/relationships/tags" Target="../tags/tag540.xml"/><Relationship Id="rId1" Type="http://schemas.openxmlformats.org/officeDocument/2006/relationships/tags" Target="../tags/tag5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7"/>
          <p:cNvSpPr>
            <a:spLocks noChangeArrowheads="1" noChangeShapeType="1" noTextEdit="1"/>
          </p:cNvSpPr>
          <p:nvPr>
            <p:custDataLst>
              <p:tags r:id="rId1"/>
            </p:custDataLst>
          </p:nvPr>
        </p:nvSpPr>
        <p:spPr bwMode="auto">
          <a:xfrm>
            <a:off x="1547813" y="836930"/>
            <a:ext cx="6380162" cy="1728788"/>
          </a:xfrm>
          <a:prstGeom prst="rect">
            <a:avLst/>
          </a:prstGeom>
        </p:spPr>
        <p:txBody>
          <a:bodyPr wrap="none" fromWordArt="1">
            <a:prstTxWarp prst="textPlain">
              <a:avLst>
                <a:gd name="adj" fmla="val 50000"/>
              </a:avLst>
            </a:prstTxWarp>
          </a:bodyPr>
          <a:lstStyle/>
          <a:p>
            <a:pPr algn="ctr"/>
            <a:r>
              <a:rPr lang="zh-CN" altLang="en-US" sz="3600" b="1" kern="10">
                <a:ln w="12700">
                  <a:solidFill>
                    <a:srgbClr val="EAEAEA"/>
                  </a:solidFill>
                  <a:rou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6999"/>
                    </a:srgbClr>
                  </a:outerShdw>
                </a:effectLst>
                <a:latin typeface="黑体" panose="02010609060101010101" pitchFamily="49" charset="-122"/>
                <a:ea typeface="黑体" panose="02010609060101010101" pitchFamily="49" charset="-122"/>
              </a:rPr>
              <a:t>第四单元  维护国家利益</a:t>
            </a:r>
            <a:endParaRPr lang="zh-CN" altLang="en-US" sz="3600" b="1" kern="10">
              <a:ln w="12700">
                <a:solidFill>
                  <a:srgbClr val="EAEAEA"/>
                </a:solidFill>
                <a:rou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6999"/>
                  </a:srgbClr>
                </a:outerShdw>
              </a:effectLst>
              <a:latin typeface="黑体" panose="02010609060101010101" pitchFamily="49" charset="-122"/>
              <a:ea typeface="黑体" panose="02010609060101010101" pitchFamily="49" charset="-122"/>
            </a:endParaRPr>
          </a:p>
        </p:txBody>
      </p:sp>
      <p:pic>
        <p:nvPicPr>
          <p:cNvPr id="5" name="图片 4"/>
          <p:cNvPicPr>
            <a:picLocks noChangeAspect="1"/>
          </p:cNvPicPr>
          <p:nvPr>
            <p:custDataLst>
              <p:tags r:id="rId2"/>
            </p:custDataLst>
          </p:nvPr>
        </p:nvPicPr>
        <p:blipFill>
          <a:blip r:embed="rId3"/>
          <a:stretch>
            <a:fillRect/>
          </a:stretch>
        </p:blipFill>
        <p:spPr>
          <a:xfrm>
            <a:off x="2854960" y="3140710"/>
            <a:ext cx="3434080" cy="2599055"/>
          </a:xfrm>
          <a:prstGeom prst="rect">
            <a:avLst/>
          </a:prstGeom>
        </p:spPr>
      </p:pic>
      <p:pic>
        <p:nvPicPr>
          <p:cNvPr id="2" name="Picture 2"/>
          <p:cNvPicPr>
            <a:picLocks noChangeAspect="1"/>
          </p:cNvPicPr>
          <p:nvPr>
            <p:custDataLst>
              <p:tags r:id="rId4"/>
            </p:custDataLst>
          </p:nvPr>
        </p:nvPicPr>
        <p:blipFill>
          <a:blip r:embed="rId5"/>
          <a:stretch>
            <a:fillRect/>
          </a:stretch>
        </p:blipFill>
        <p:spPr>
          <a:xfrm flipH="1">
            <a:off x="10185400" y="11887200"/>
            <a:ext cx="0" cy="0"/>
          </a:xfrm>
          <a:prstGeom prst="rect">
            <a:avLst/>
          </a:prstGeom>
          <a:ln>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260" y="44450"/>
            <a:ext cx="7075170" cy="91440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pic>
        <p:nvPicPr>
          <p:cNvPr id="22534" name="图片 1"/>
          <p:cNvPicPr>
            <a:picLocks noGrp="1" noChangeAspect="1"/>
          </p:cNvPicPr>
          <p:nvPr>
            <p:custDataLst>
              <p:tags r:id="rId2"/>
            </p:custDataLst>
          </p:nvPr>
        </p:nvPicPr>
        <p:blipFill>
          <a:blip r:embed="rId3"/>
          <a:stretch>
            <a:fillRect/>
          </a:stretch>
        </p:blipFill>
        <p:spPr bwMode="auto">
          <a:xfrm>
            <a:off x="6515735" y="44450"/>
            <a:ext cx="2397760" cy="1427480"/>
          </a:xfrm>
          <a:prstGeom prst="rect">
            <a:avLst/>
          </a:prstGeom>
          <a:noFill/>
          <a:ln w="9525">
            <a:noFill/>
            <a:miter lim="800000"/>
            <a:headEnd/>
            <a:tailEnd/>
          </a:ln>
        </p:spPr>
      </p:pic>
      <p:sp>
        <p:nvSpPr>
          <p:cNvPr id="2" name="文本框 1"/>
          <p:cNvSpPr txBox="1"/>
          <p:nvPr>
            <p:custDataLst>
              <p:tags r:id="rId4"/>
            </p:custDataLst>
          </p:nvPr>
        </p:nvSpPr>
        <p:spPr>
          <a:xfrm>
            <a:off x="766445" y="764540"/>
            <a:ext cx="7713980" cy="5408295"/>
          </a:xfrm>
          <a:prstGeom prst="rect">
            <a:avLst/>
          </a:prstGeom>
          <a:noFill/>
          <a:ln w="9525">
            <a:noFill/>
          </a:ln>
        </p:spPr>
        <p:txBody>
          <a:bodyPr wrap="square">
            <a:spAutoFit/>
          </a:bodyPr>
          <a:lstStyle/>
          <a:p>
            <a:pPr marL="0" indent="0">
              <a:lnSpc>
                <a:spcPct val="12000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考点2、树立总体国家安全观</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（1）.国家安全的含义及重要性</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 1）含义：</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国家安全是指国家政权、主权、统一和领土完整、人民福祉、经济社会可持续发展和国家其他重大利益相对处于没有危险和不受内外威胁的状态，以及保障可持续安全状态的能力。</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  2）重要性（为什么要维护国家安全？）</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①国家安全关系人民幸福、社会发展进步，是实现国家利益最根本的保障，是民族复兴的根基。</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②国家安全是国家生存与发展的重要保障。</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③国家安全是人民幸福安康的前提。</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15362" name="Picture 2"/>
          <p:cNvPicPr>
            <a:picLocks noChangeAspect="1" noChangeArrowheads="1"/>
          </p:cNvPicPr>
          <p:nvPr>
            <p:custDataLst>
              <p:tags r:id="rId5"/>
            </p:custDataLst>
          </p:nvPr>
        </p:nvPicPr>
        <p:blipFill>
          <a:blip r:embed="rId6"/>
          <a:stretch>
            <a:fillRect/>
          </a:stretch>
        </p:blipFill>
        <p:spPr bwMode="auto">
          <a:xfrm>
            <a:off x="6444615" y="4796790"/>
            <a:ext cx="2181860" cy="184531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 calcmode="lin" valueType="num">
                                      <p:cBhvr additive="base">
                                        <p:cTn id="1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539750" y="332740"/>
            <a:ext cx="7075170" cy="914400"/>
          </a:xfrm>
          <a:prstGeom prst="rect">
            <a:avLst/>
          </a:prstGeom>
          <a:noFill/>
          <a:ln w="9525">
            <a:noFill/>
            <a:miter lim="800000"/>
          </a:ln>
        </p:spPr>
        <p:txBody>
          <a:bodyPr lIns="0" rIns="0" anchor="ctr"/>
          <a:lstStyle/>
          <a:p>
            <a:pPr algn="ctr"/>
            <a:r>
              <a:rPr lang="zh-CN" altLang="en-US" sz="3200">
                <a:latin typeface="Calligraphic"/>
                <a:ea typeface="黑体" panose="02010609060101010101" pitchFamily="49" charset="-122"/>
                <a:sym typeface="Times New Roman" panose="02020603050405020304" pitchFamily="18" charset="0"/>
              </a:rPr>
              <a:t>（二）考点梳理</a:t>
            </a:r>
            <a:endParaRPr lang="zh-CN" altLang="en-US" sz="3200">
              <a:latin typeface="Calligraphic"/>
              <a:ea typeface="黑体" panose="02010609060101010101" pitchFamily="49" charset="-122"/>
              <a:sym typeface="Times New Roman" panose="02020603050405020304" pitchFamily="18" charset="0"/>
            </a:endParaRPr>
          </a:p>
        </p:txBody>
      </p:sp>
      <p:sp>
        <p:nvSpPr>
          <p:cNvPr id="100" name="文本框 99"/>
          <p:cNvSpPr txBox="1"/>
          <p:nvPr>
            <p:custDataLst>
              <p:tags r:id="rId2"/>
            </p:custDataLst>
          </p:nvPr>
        </p:nvSpPr>
        <p:spPr>
          <a:xfrm>
            <a:off x="395605" y="1196975"/>
            <a:ext cx="8506460" cy="5621020"/>
          </a:xfrm>
          <a:prstGeom prst="rect">
            <a:avLst/>
          </a:prstGeom>
          <a:noFill/>
          <a:ln w="9525">
            <a:noFill/>
          </a:ln>
        </p:spPr>
        <p:txBody>
          <a:bodyPr wrap="square">
            <a:spAutoFit/>
          </a:bodyPr>
          <a:lstStyle/>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（2）总体国家安全观的内涵是什么？</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en-US" altLang="zh-CN" sz="2400" b="0">
                <a:latin typeface="黑体" panose="02010609060101010101" pitchFamily="49" charset="-122"/>
                <a:ea typeface="黑体" panose="02010609060101010101" pitchFamily="49" charset="-122"/>
                <a:cs typeface="黑体" panose="02010609060101010101" pitchFamily="49" charset="-122"/>
              </a:rPr>
              <a:t>   </a:t>
            </a:r>
            <a:r>
              <a:rPr lang="zh-CN" sz="2400" b="0">
                <a:latin typeface="黑体" panose="02010609060101010101" pitchFamily="49" charset="-122"/>
                <a:ea typeface="黑体" panose="02010609060101010101" pitchFamily="49" charset="-122"/>
                <a:cs typeface="黑体" panose="02010609060101010101" pitchFamily="49" charset="-122"/>
              </a:rPr>
              <a:t>以人民安全为宗旨，以政治安全为根本，以经济安全为基础，以军事、文化、社会安全为保障，以促进国际安全为依托，走出一条中国特色国家安全道路。</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（3）坚持总体国家安全观原因和做法。</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原因：今天，我国国家安全的内涵和外延比历史上任何时候都更丰富，时空领域比历史上任何时候都更宽广，内外因素比历史上任何时候都更复杂。</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做法：①必须统筹外部安全和内部安全、国土安全和国民安全、传统安全和非传统安全、自身安全和共同安全，统筹维护和塑造国家安全。</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②我国要构建集政治安全、国土安全、军事安全、经济安全、文化安全、社会安全、科技安全、网络安全、生态安全、资源安全、核安全等于一体的国家安全体系。</a:t>
            </a:r>
            <a:endParaRPr lang="zh-CN" sz="2400" b="0">
              <a:latin typeface="黑体" panose="02010609060101010101" pitchFamily="49" charset="-122"/>
              <a:ea typeface="黑体" panose="02010609060101010101" pitchFamily="49" charset="-122"/>
              <a:cs typeface="黑体" panose="02010609060101010101" pitchFamily="49" charset="-122"/>
            </a:endParaRPr>
          </a:p>
        </p:txBody>
      </p:sp>
      <p:pic>
        <p:nvPicPr>
          <p:cNvPr id="28676" name="图片 2"/>
          <p:cNvPicPr>
            <a:picLocks noChangeAspect="1"/>
          </p:cNvPicPr>
          <p:nvPr>
            <p:custDataLst>
              <p:tags r:id="rId3"/>
            </p:custDataLst>
          </p:nvPr>
        </p:nvPicPr>
        <p:blipFill>
          <a:blip r:embed="rId4"/>
          <a:stretch>
            <a:fillRect/>
          </a:stretch>
        </p:blipFill>
        <p:spPr bwMode="auto">
          <a:xfrm>
            <a:off x="6340475" y="44450"/>
            <a:ext cx="2526665" cy="166243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anim calcmode="lin" valueType="num">
                                      <p:cBhvr additive="base">
                                        <p:cTn id="7"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3" end="3"/>
                                            </p:txEl>
                                          </p:spTgt>
                                        </p:tgtEl>
                                        <p:attrNameLst>
                                          <p:attrName>style.visibility</p:attrName>
                                        </p:attrNameLst>
                                      </p:cBhvr>
                                      <p:to>
                                        <p:strVal val="visible"/>
                                      </p:to>
                                    </p:set>
                                    <p:anim calcmode="lin" valueType="num">
                                      <p:cBhvr additive="base">
                                        <p:cTn id="13"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4" end="4"/>
                                            </p:txEl>
                                          </p:spTgt>
                                        </p:tgtEl>
                                        <p:attrNameLst>
                                          <p:attrName>style.visibility</p:attrName>
                                        </p:attrNameLst>
                                      </p:cBhvr>
                                      <p:to>
                                        <p:strVal val="visible"/>
                                      </p:to>
                                    </p:set>
                                    <p:anim calcmode="lin" valueType="num">
                                      <p:cBhvr additive="base">
                                        <p:cTn id="19"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5" end="5"/>
                                            </p:txEl>
                                          </p:spTgt>
                                        </p:tgtEl>
                                        <p:attrNameLst>
                                          <p:attrName>style.visibility</p:attrName>
                                        </p:attrNameLst>
                                      </p:cBhvr>
                                      <p:to>
                                        <p:strVal val="visible"/>
                                      </p:to>
                                    </p:set>
                                    <p:anim calcmode="lin" valueType="num">
                                      <p:cBhvr additive="base">
                                        <p:cTn id="25"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260" y="44450"/>
            <a:ext cx="7075170" cy="91440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sp>
        <p:nvSpPr>
          <p:cNvPr id="100" name="文本框 99"/>
          <p:cNvSpPr txBox="1"/>
          <p:nvPr>
            <p:custDataLst>
              <p:tags r:id="rId2"/>
            </p:custDataLst>
          </p:nvPr>
        </p:nvSpPr>
        <p:spPr>
          <a:xfrm>
            <a:off x="434975" y="836930"/>
            <a:ext cx="8209280" cy="4223385"/>
          </a:xfrm>
          <a:prstGeom prst="rect">
            <a:avLst/>
          </a:prstGeom>
          <a:noFill/>
          <a:ln w="9525">
            <a:noFill/>
          </a:ln>
        </p:spPr>
        <p:txBody>
          <a:bodyPr wrap="square">
            <a:spAutoFit/>
          </a:bodyPr>
          <a:lstStyle/>
          <a:p>
            <a:pPr marL="0" indent="0" eaLnBrk="1" latinLnBrk="0" hangingPunct="1">
              <a:lnSpc>
                <a:spcPts val="3580"/>
              </a:lnSpc>
            </a:pPr>
            <a:r>
              <a:rPr lang="zh-CN" sz="2400" b="0">
                <a:solidFill>
                  <a:srgbClr val="FF0000"/>
                </a:solidFill>
                <a:highlight>
                  <a:srgbClr val="FFFFFF"/>
                </a:highlight>
                <a:latin typeface="黑体" panose="02010609060101010101" pitchFamily="49" charset="-122"/>
                <a:ea typeface="黑体" panose="02010609060101010101" pitchFamily="49" charset="-122"/>
                <a:cs typeface="黑体" panose="02010609060101010101" pitchFamily="49" charset="-122"/>
              </a:rPr>
              <a:t>（4）全面推进国防和军队现代化的目标和做法？</a:t>
            </a:r>
            <a:endParaRPr lang="zh-CN" sz="2400" b="0">
              <a:solidFill>
                <a:srgbClr val="FF0000"/>
              </a:solidFill>
              <a:highlight>
                <a:srgbClr val="FFFFFF"/>
              </a:highlight>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580"/>
              </a:lnSpc>
            </a:pPr>
            <a:r>
              <a:rPr lang="zh-CN" sz="2400" b="0" u="sng">
                <a:highlight>
                  <a:srgbClr val="FFFFFF"/>
                </a:highlight>
                <a:latin typeface="黑体" panose="02010609060101010101" pitchFamily="49" charset="-122"/>
                <a:ea typeface="黑体" panose="02010609060101010101" pitchFamily="49" charset="-122"/>
                <a:cs typeface="黑体" panose="02010609060101010101" pitchFamily="49" charset="-122"/>
              </a:rPr>
              <a:t>目标</a:t>
            </a:r>
            <a:r>
              <a:rPr lang="zh-CN" sz="2400" b="0">
                <a:highlight>
                  <a:srgbClr val="FFFFFF"/>
                </a:highlight>
                <a:latin typeface="黑体" panose="02010609060101010101" pitchFamily="49" charset="-122"/>
                <a:ea typeface="黑体" panose="02010609060101010101" pitchFamily="49" charset="-122"/>
                <a:cs typeface="黑体" panose="02010609060101010101" pitchFamily="49" charset="-122"/>
              </a:rPr>
              <a:t>（战略安排）：力争到二〇三五年基本实现国防和军队现代化，到本世纪中叶把人民军队全面建成世界一流军队。</a:t>
            </a:r>
            <a:endParaRPr lang="zh-CN" sz="2400" b="0">
              <a:highlight>
                <a:srgbClr val="FFFFFF"/>
              </a:highlight>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580"/>
              </a:lnSpc>
            </a:pPr>
            <a:r>
              <a:rPr lang="zh-CN" sz="2400" b="0" u="sng">
                <a:highlight>
                  <a:srgbClr val="FFFFFF"/>
                </a:highlight>
                <a:latin typeface="黑体" panose="02010609060101010101" pitchFamily="49" charset="-122"/>
                <a:ea typeface="黑体" panose="02010609060101010101" pitchFamily="49" charset="-122"/>
                <a:cs typeface="黑体" panose="02010609060101010101" pitchFamily="49" charset="-122"/>
              </a:rPr>
              <a:t>做法</a:t>
            </a:r>
            <a:r>
              <a:rPr lang="zh-CN" sz="2400" b="0">
                <a:highlight>
                  <a:srgbClr val="FFFFFF"/>
                </a:highlight>
                <a:latin typeface="黑体" panose="02010609060101010101" pitchFamily="49" charset="-122"/>
                <a:ea typeface="黑体" panose="02010609060101010101" pitchFamily="49" charset="-122"/>
                <a:cs typeface="黑体" panose="02010609060101010101" pitchFamily="49" charset="-122"/>
              </a:rPr>
              <a:t>：①必须全面贯彻习近平的强军思想，贯彻新时代军事战略方针。</a:t>
            </a:r>
            <a:endParaRPr lang="zh-CN" sz="2400" b="0">
              <a:highlight>
                <a:srgbClr val="FFFFFF"/>
              </a:highlight>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580"/>
              </a:lnSpc>
            </a:pPr>
            <a:r>
              <a:rPr lang="zh-CN" sz="2400" b="0">
                <a:highlight>
                  <a:srgbClr val="FFFFFF"/>
                </a:highlight>
                <a:latin typeface="黑体" panose="02010609060101010101" pitchFamily="49" charset="-122"/>
                <a:ea typeface="黑体" panose="02010609060101010101" pitchFamily="49" charset="-122"/>
                <a:cs typeface="黑体" panose="02010609060101010101" pitchFamily="49" charset="-122"/>
              </a:rPr>
              <a:t>②坚持党对人民军队的绝对领导，建设一支听党指挥、能打胜仗、作风优良的人民军队。</a:t>
            </a:r>
            <a:endParaRPr lang="zh-CN" sz="2400" b="0">
              <a:highlight>
                <a:srgbClr val="FFFFFF"/>
              </a:highlight>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580"/>
              </a:lnSpc>
            </a:pPr>
            <a:r>
              <a:rPr lang="zh-CN" sz="2400" b="0">
                <a:highlight>
                  <a:srgbClr val="FFFFFF"/>
                </a:highlight>
                <a:latin typeface="黑体" panose="02010609060101010101" pitchFamily="49" charset="-122"/>
                <a:ea typeface="黑体" panose="02010609060101010101" pitchFamily="49" charset="-122"/>
                <a:cs typeface="黑体" panose="02010609060101010101" pitchFamily="49" charset="-122"/>
              </a:rPr>
              <a:t>③必须全面贯彻党领导人民军队的一系列根本原则和制度，确立习近平强军思想在国防和军队建设中的指导地位。</a:t>
            </a:r>
            <a:endParaRPr lang="zh-CN" sz="2400" b="0">
              <a:highlight>
                <a:srgbClr val="FFFFFF"/>
              </a:highlight>
              <a:latin typeface="黑体" panose="02010609060101010101" pitchFamily="49" charset="-122"/>
              <a:ea typeface="黑体" panose="02010609060101010101" pitchFamily="49" charset="-122"/>
              <a:cs typeface="黑体" panose="02010609060101010101" pitchFamily="49" charset="-122"/>
            </a:endParaRPr>
          </a:p>
        </p:txBody>
      </p:sp>
      <p:pic>
        <p:nvPicPr>
          <p:cNvPr id="48134" name="图片 3"/>
          <p:cNvPicPr>
            <a:picLocks noGrp="1" noChangeAspect="1"/>
          </p:cNvPicPr>
          <p:nvPr>
            <p:custDataLst>
              <p:tags r:id="rId3"/>
            </p:custDataLst>
          </p:nvPr>
        </p:nvPicPr>
        <p:blipFill>
          <a:blip r:embed="rId4"/>
          <a:stretch>
            <a:fillRect/>
          </a:stretch>
        </p:blipFill>
        <p:spPr bwMode="auto">
          <a:xfrm>
            <a:off x="4787900" y="5013325"/>
            <a:ext cx="2817495" cy="1615440"/>
          </a:xfrm>
          <a:prstGeom prst="rect">
            <a:avLst/>
          </a:prstGeom>
          <a:noFill/>
          <a:ln w="9525">
            <a:noFill/>
            <a:miter lim="800000"/>
            <a:headEnd/>
            <a:tailEnd/>
          </a:ln>
        </p:spPr>
      </p:pic>
      <p:pic>
        <p:nvPicPr>
          <p:cNvPr id="6" name="图片 5"/>
          <p:cNvPicPr>
            <a:picLocks noChangeAspect="1"/>
          </p:cNvPicPr>
          <p:nvPr>
            <p:custDataLst>
              <p:tags r:id="rId5"/>
            </p:custDataLst>
          </p:nvPr>
        </p:nvPicPr>
        <p:blipFill>
          <a:blip r:embed="rId6"/>
          <a:stretch>
            <a:fillRect/>
          </a:stretch>
        </p:blipFill>
        <p:spPr>
          <a:xfrm>
            <a:off x="1403985" y="5013325"/>
            <a:ext cx="2262505" cy="1527175"/>
          </a:xfrm>
          <a:prstGeom prst="rect">
            <a:avLst/>
          </a:prstGeom>
          <a:effectLst>
            <a:outerShdw blurRad="50800" dist="38100" dir="10800000" algn="r"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anim calcmode="lin" valueType="num">
                                      <p:cBhvr additive="base">
                                        <p:cTn id="7"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2" end="2"/>
                                            </p:txEl>
                                          </p:spTgt>
                                        </p:tgtEl>
                                        <p:attrNameLst>
                                          <p:attrName>style.visibility</p:attrName>
                                        </p:attrNameLst>
                                      </p:cBhvr>
                                      <p:to>
                                        <p:strVal val="visible"/>
                                      </p:to>
                                    </p:set>
                                    <p:anim calcmode="lin" valueType="num">
                                      <p:cBhvr additive="base">
                                        <p:cTn id="13"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anim calcmode="lin" valueType="num">
                                      <p:cBhvr additive="base">
                                        <p:cTn id="19"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4" end="4"/>
                                            </p:txEl>
                                          </p:spTgt>
                                        </p:tgtEl>
                                        <p:attrNameLst>
                                          <p:attrName>style.visibility</p:attrName>
                                        </p:attrNameLst>
                                      </p:cBhvr>
                                      <p:to>
                                        <p:strVal val="visible"/>
                                      </p:to>
                                    </p:set>
                                    <p:anim calcmode="lin" valueType="num">
                                      <p:cBhvr additive="base">
                                        <p:cTn id="25"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83260" y="2723515"/>
            <a:ext cx="8001635" cy="829945"/>
          </a:xfrm>
          <a:prstGeom prst="rect">
            <a:avLst/>
          </a:prstGeom>
          <a:noFill/>
        </p:spPr>
        <p:txBody>
          <a:bodyPr wrap="square" rtlCol="0" anchor="t">
            <a:spAutoFit/>
          </a:bodyPr>
          <a:lstStyle/>
          <a:p>
            <a:pPr indent="0"/>
            <a:r>
              <a:rPr lang="zh-CN" altLang="en-US" sz="2400">
                <a:latin typeface="黑体" panose="02010609060101010101" pitchFamily="49" charset="-122"/>
                <a:ea typeface="黑体" panose="02010609060101010101" pitchFamily="49" charset="-122"/>
                <a:cs typeface="Times New Roman" panose="02020603050405020304" pitchFamily="18" charset="0"/>
                <a:sym typeface="+mn-ea"/>
              </a:rPr>
              <a:t>我们可以通过哪些方式为维护国家安全贡献智慧和力量?</a:t>
            </a:r>
            <a:endParaRPr lang="zh-CN" altLang="en-US" sz="2400">
              <a:latin typeface="黑体" panose="02010609060101010101" pitchFamily="49" charset="-122"/>
              <a:ea typeface="黑体" panose="02010609060101010101" pitchFamily="49" charset="-122"/>
              <a:cs typeface="Times New Roman" panose="02020603050405020304" pitchFamily="18" charset="0"/>
              <a:sym typeface="+mn-ea"/>
            </a:endParaRPr>
          </a:p>
          <a:p>
            <a:pPr indent="0"/>
            <a:r>
              <a:rPr lang="zh-CN" altLang="en-US" sz="2400">
                <a:latin typeface="黑体" panose="02010609060101010101" pitchFamily="49" charset="-122"/>
                <a:ea typeface="黑体" panose="02010609060101010101" pitchFamily="49" charset="-122"/>
                <a:cs typeface="Times New Roman" panose="02020603050405020304" pitchFamily="18" charset="0"/>
                <a:sym typeface="+mn-ea"/>
              </a:rPr>
              <a:t>(或:我们如何为维护国家安全贡献智慧和力量?)</a:t>
            </a:r>
            <a:endParaRPr lang="zh-CN" altLang="en-US" sz="2400">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3" name="文本框 2"/>
          <p:cNvSpPr txBox="1"/>
          <p:nvPr>
            <p:custDataLst>
              <p:tags r:id="rId2"/>
            </p:custDataLst>
          </p:nvPr>
        </p:nvSpPr>
        <p:spPr>
          <a:xfrm>
            <a:off x="612140" y="4077335"/>
            <a:ext cx="2624455" cy="829945"/>
          </a:xfrm>
          <a:prstGeom prst="rect">
            <a:avLst/>
          </a:prstGeom>
          <a:noFill/>
        </p:spPr>
        <p:txBody>
          <a:bodyPr wrap="square" rtlCol="0" anchor="t">
            <a:spAutoFit/>
          </a:bodyPr>
          <a:lstStyle/>
          <a:p>
            <a:r>
              <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维护国家安全方式</a:t>
            </a:r>
            <a:endPar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endParaRPr>
          </a:p>
          <a:p>
            <a:r>
              <a:rPr lang="en-US" altLang="zh-CN" sz="240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  </a:t>
            </a:r>
            <a:r>
              <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a:t>
            </a:r>
            <a:r>
              <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rPr>
              <a:t>具体做法）</a:t>
            </a:r>
            <a:endPar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4" name="左大括号 3"/>
          <p:cNvSpPr/>
          <p:nvPr>
            <p:custDataLst>
              <p:tags r:id="rId3"/>
            </p:custDataLst>
          </p:nvPr>
        </p:nvSpPr>
        <p:spPr>
          <a:xfrm>
            <a:off x="3347720" y="3589020"/>
            <a:ext cx="229235" cy="2473325"/>
          </a:xfrm>
          <a:prstGeom prst="leftBrace">
            <a:avLst>
              <a:gd name="adj1" fmla="val 97445"/>
              <a:gd name="adj2" fmla="val 50000"/>
            </a:avLst>
          </a:prstGeom>
          <a:ln>
            <a:solidFill>
              <a:srgbClr val="00206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 name="文本框 4"/>
          <p:cNvSpPr txBox="1"/>
          <p:nvPr>
            <p:custDataLst>
              <p:tags r:id="rId4"/>
            </p:custDataLst>
          </p:nvPr>
        </p:nvSpPr>
        <p:spPr>
          <a:xfrm>
            <a:off x="3768725" y="3644900"/>
            <a:ext cx="5017135" cy="445135"/>
          </a:xfrm>
          <a:prstGeom prst="rect">
            <a:avLst/>
          </a:prstGeom>
          <a:noFill/>
        </p:spPr>
        <p:txBody>
          <a:bodyPr wrap="square" rtlCol="0" anchor="t">
            <a:spAutoFit/>
          </a:bodyPr>
          <a:lstStyle/>
          <a:p>
            <a:r>
              <a:rPr sz="2300">
                <a:solidFill>
                  <a:schemeClr val="tx2"/>
                </a:solidFill>
                <a:latin typeface="黑体" panose="02010609060101010101" pitchFamily="49" charset="-122"/>
                <a:ea typeface="黑体" panose="02010609060101010101" pitchFamily="49" charset="-122"/>
                <a:cs typeface="黑体" panose="02010609060101010101" pitchFamily="49" charset="-122"/>
                <a:sym typeface="+mn-ea"/>
              </a:rPr>
              <a:t>为维护国家安全工作提供便利和协助</a:t>
            </a:r>
            <a:endParaRPr lang="zh-CN" altLang="en-US" sz="2300">
              <a:solidFill>
                <a:schemeClr val="tx2"/>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 name="文本框 5"/>
          <p:cNvSpPr txBox="1"/>
          <p:nvPr>
            <p:custDataLst>
              <p:tags r:id="rId5"/>
            </p:custDataLst>
          </p:nvPr>
        </p:nvSpPr>
        <p:spPr>
          <a:xfrm>
            <a:off x="3851910" y="4233545"/>
            <a:ext cx="4307205" cy="445135"/>
          </a:xfrm>
          <a:prstGeom prst="rect">
            <a:avLst/>
          </a:prstGeom>
          <a:noFill/>
        </p:spPr>
        <p:txBody>
          <a:bodyPr wrap="square" rtlCol="0" anchor="t">
            <a:spAutoFit/>
          </a:bodyPr>
          <a:lstStyle/>
          <a:p>
            <a:r>
              <a:rPr sz="2300">
                <a:solidFill>
                  <a:schemeClr val="tx2"/>
                </a:solidFill>
                <a:latin typeface="黑体" panose="02010609060101010101" pitchFamily="49" charset="-122"/>
                <a:ea typeface="黑体" panose="02010609060101010101" pitchFamily="49" charset="-122"/>
                <a:cs typeface="黑体" panose="02010609060101010101" pitchFamily="49" charset="-122"/>
                <a:sym typeface="+mn-ea"/>
              </a:rPr>
              <a:t>为维护国家安全积极建言献策</a:t>
            </a:r>
            <a:endParaRPr lang="zh-CN" altLang="en-US" sz="2300">
              <a:solidFill>
                <a:schemeClr val="tx2"/>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7" name="文本框 6"/>
          <p:cNvSpPr txBox="1"/>
          <p:nvPr>
            <p:custDataLst>
              <p:tags r:id="rId6"/>
            </p:custDataLst>
          </p:nvPr>
        </p:nvSpPr>
        <p:spPr>
          <a:xfrm>
            <a:off x="3779520" y="4869180"/>
            <a:ext cx="4572000" cy="445135"/>
          </a:xfrm>
          <a:prstGeom prst="rect">
            <a:avLst/>
          </a:prstGeom>
          <a:noFill/>
        </p:spPr>
        <p:txBody>
          <a:bodyPr wrap="square" rtlCol="0" anchor="t">
            <a:spAutoFit/>
          </a:bodyPr>
          <a:lstStyle/>
          <a:p>
            <a:r>
              <a:rPr sz="2300">
                <a:solidFill>
                  <a:schemeClr val="tx2"/>
                </a:solidFill>
                <a:latin typeface="黑体" panose="02010609060101010101" pitchFamily="49" charset="-122"/>
                <a:ea typeface="黑体" panose="02010609060101010101" pitchFamily="49" charset="-122"/>
                <a:cs typeface="黑体" panose="02010609060101010101" pitchFamily="49" charset="-122"/>
                <a:sym typeface="+mn-ea"/>
              </a:rPr>
              <a:t>检举、制止危害国家安全的行为</a:t>
            </a:r>
            <a:endParaRPr lang="zh-CN" altLang="en-US" sz="2300">
              <a:solidFill>
                <a:schemeClr val="tx2"/>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8" name="文本框 7"/>
          <p:cNvSpPr txBox="1"/>
          <p:nvPr>
            <p:custDataLst>
              <p:tags r:id="rId7"/>
            </p:custDataLst>
          </p:nvPr>
        </p:nvSpPr>
        <p:spPr>
          <a:xfrm>
            <a:off x="3779520" y="5516880"/>
            <a:ext cx="4572000" cy="445135"/>
          </a:xfrm>
          <a:prstGeom prst="rect">
            <a:avLst/>
          </a:prstGeom>
          <a:noFill/>
        </p:spPr>
        <p:txBody>
          <a:bodyPr wrap="square" rtlCol="0" anchor="t">
            <a:spAutoFit/>
          </a:bodyPr>
          <a:lstStyle/>
          <a:p>
            <a:r>
              <a:rPr sz="2300">
                <a:solidFill>
                  <a:schemeClr val="tx2"/>
                </a:solidFill>
                <a:latin typeface="黑体" panose="02010609060101010101" pitchFamily="49" charset="-122"/>
                <a:ea typeface="黑体" panose="02010609060101010101" pitchFamily="49" charset="-122"/>
                <a:cs typeface="黑体" panose="02010609060101010101" pitchFamily="49" charset="-122"/>
                <a:sym typeface="+mn-ea"/>
              </a:rPr>
              <a:t>监督和维护国家安全工作的开展</a:t>
            </a:r>
            <a:endParaRPr lang="zh-CN" altLang="en-US" sz="2300">
              <a:solidFill>
                <a:schemeClr val="tx2"/>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7410" name="Rectangle 2"/>
          <p:cNvSpPr txBox="1">
            <a:spLocks noChangeArrowheads="1"/>
          </p:cNvSpPr>
          <p:nvPr>
            <p:custDataLst>
              <p:tags r:id="rId8"/>
            </p:custDataLst>
          </p:nvPr>
        </p:nvSpPr>
        <p:spPr bwMode="auto">
          <a:xfrm>
            <a:off x="683260" y="44450"/>
            <a:ext cx="7075170" cy="71628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pic>
        <p:nvPicPr>
          <p:cNvPr id="9" name="图片 8"/>
          <p:cNvPicPr>
            <a:picLocks noChangeAspect="1"/>
          </p:cNvPicPr>
          <p:nvPr>
            <p:custDataLst>
              <p:tags r:id="rId9"/>
            </p:custDataLst>
          </p:nvPr>
        </p:nvPicPr>
        <p:blipFill>
          <a:blip r:embed="rId10"/>
          <a:srcRect l="4780" t="7004"/>
          <a:stretch>
            <a:fillRect/>
          </a:stretch>
        </p:blipFill>
        <p:spPr>
          <a:xfrm>
            <a:off x="323850" y="4923790"/>
            <a:ext cx="2973705" cy="1718945"/>
          </a:xfrm>
          <a:prstGeom prst="rect">
            <a:avLst/>
          </a:prstGeom>
          <a:effectLst>
            <a:outerShdw blurRad="63500" sx="102000" sy="102000" algn="ctr" rotWithShape="0">
              <a:prstClr val="black">
                <a:alpha val="40000"/>
              </a:prstClr>
            </a:outerShdw>
          </a:effectLst>
        </p:spPr>
      </p:pic>
      <p:sp>
        <p:nvSpPr>
          <p:cNvPr id="10" name="文本框 9"/>
          <p:cNvSpPr txBox="1"/>
          <p:nvPr>
            <p:custDataLst>
              <p:tags r:id="rId11"/>
            </p:custDataLst>
          </p:nvPr>
        </p:nvSpPr>
        <p:spPr>
          <a:xfrm>
            <a:off x="827405" y="694055"/>
            <a:ext cx="7857490" cy="2066290"/>
          </a:xfrm>
          <a:prstGeom prst="rect">
            <a:avLst/>
          </a:prstGeom>
          <a:noFill/>
          <a:ln w="9525">
            <a:noFill/>
          </a:ln>
        </p:spPr>
        <p:txBody>
          <a:bodyPr wrap="square">
            <a:spAutoFit/>
          </a:bodyPr>
          <a:lstStyle/>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a:t>
            </a:r>
            <a:r>
              <a:rPr lang="en-US" altLang="zh-CN" sz="2400" b="0">
                <a:latin typeface="黑体" panose="02010609060101010101" pitchFamily="49" charset="-122"/>
                <a:ea typeface="黑体" panose="02010609060101010101" pitchFamily="49" charset="-122"/>
                <a:cs typeface="黑体" panose="02010609060101010101" pitchFamily="49" charset="-122"/>
              </a:rPr>
              <a:t>5</a:t>
            </a:r>
            <a:r>
              <a:rPr lang="zh-CN" sz="2400" b="0">
                <a:latin typeface="黑体" panose="02010609060101010101" pitchFamily="49" charset="-122"/>
                <a:ea typeface="黑体" panose="02010609060101010101" pitchFamily="49" charset="-122"/>
                <a:cs typeface="黑体" panose="02010609060101010101" pitchFamily="49" charset="-122"/>
              </a:rPr>
              <a:t>）为什么维护国家安全需要我们每个人作出贡献？</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①维护国家安全，人人可为。维护国家安全是全国各族人民根本利益所在，是我们的共同责任。</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②我国宪法和法律明确规定了公民和组织应当履行维护国家安全的义务。</a:t>
            </a:r>
            <a:endParaRPr lang="zh-CN" altLang="en-US" sz="2400" b="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 calcmode="lin" valueType="num">
                                      <p:cBhvr additive="base">
                                        <p:cTn id="4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260" y="44450"/>
            <a:ext cx="7075170" cy="71628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pic>
        <p:nvPicPr>
          <p:cNvPr id="22534" name="图片 1"/>
          <p:cNvPicPr>
            <a:picLocks noGrp="1" noChangeAspect="1"/>
          </p:cNvPicPr>
          <p:nvPr>
            <p:custDataLst>
              <p:tags r:id="rId2"/>
            </p:custDataLst>
          </p:nvPr>
        </p:nvPicPr>
        <p:blipFill>
          <a:blip r:embed="rId3"/>
          <a:stretch>
            <a:fillRect/>
          </a:stretch>
        </p:blipFill>
        <p:spPr bwMode="auto">
          <a:xfrm>
            <a:off x="6515735" y="44450"/>
            <a:ext cx="2397760" cy="1176655"/>
          </a:xfrm>
          <a:prstGeom prst="rect">
            <a:avLst/>
          </a:prstGeom>
          <a:noFill/>
          <a:ln w="9525">
            <a:noFill/>
            <a:miter lim="800000"/>
            <a:headEnd/>
            <a:tailEnd/>
          </a:ln>
        </p:spPr>
      </p:pic>
      <p:sp>
        <p:nvSpPr>
          <p:cNvPr id="100" name="文本框 99"/>
          <p:cNvSpPr txBox="1"/>
          <p:nvPr>
            <p:custDataLst>
              <p:tags r:id="rId4"/>
            </p:custDataLst>
          </p:nvPr>
        </p:nvSpPr>
        <p:spPr>
          <a:xfrm>
            <a:off x="611505" y="836930"/>
            <a:ext cx="8164830" cy="5262245"/>
          </a:xfrm>
          <a:prstGeom prst="rect">
            <a:avLst/>
          </a:prstGeom>
          <a:noFill/>
          <a:ln w="9525">
            <a:noFill/>
          </a:ln>
        </p:spPr>
        <p:txBody>
          <a:bodyPr wrap="square">
            <a:spAutoFit/>
          </a:bodyPr>
          <a:lstStyle/>
          <a:p>
            <a:pPr marL="0" indent="0" eaLnBrk="1" latinLnBrk="0" hangingPunct="1">
              <a:lnSpc>
                <a:spcPts val="336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（6）怎样维护国家安全？</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60"/>
              </a:lnSpc>
            </a:pPr>
            <a:r>
              <a:rPr sz="2400" b="0">
                <a:latin typeface="黑体" panose="02010609060101010101" pitchFamily="49" charset="-122"/>
                <a:ea typeface="黑体" panose="02010609060101010101" pitchFamily="49" charset="-122"/>
                <a:cs typeface="黑体" panose="02010609060101010101" pitchFamily="49" charset="-122"/>
              </a:rPr>
              <a:t>1</a:t>
            </a:r>
            <a:r>
              <a:rPr sz="2300" b="0">
                <a:solidFill>
                  <a:schemeClr val="tx1"/>
                </a:solidFill>
                <a:uFillTx/>
                <a:latin typeface="黑体" panose="02010609060101010101" pitchFamily="49" charset="-122"/>
                <a:ea typeface="黑体" panose="02010609060101010101" pitchFamily="49" charset="-122"/>
                <a:cs typeface="黑体" panose="02010609060101010101" pitchFamily="49" charset="-122"/>
              </a:rPr>
              <a:t>）国家</a:t>
            </a:r>
            <a:r>
              <a:rPr lang="zh-CN" sz="2300" b="0">
                <a:solidFill>
                  <a:schemeClr val="tx1"/>
                </a:solidFill>
                <a:uFillTx/>
                <a:latin typeface="黑体" panose="02010609060101010101" pitchFamily="49" charset="-122"/>
                <a:ea typeface="黑体" panose="02010609060101010101" pitchFamily="49" charset="-122"/>
                <a:cs typeface="黑体" panose="02010609060101010101" pitchFamily="49" charset="-122"/>
              </a:rPr>
              <a:t>角度</a:t>
            </a:r>
            <a:r>
              <a:rPr sz="2300" b="0">
                <a:solidFill>
                  <a:schemeClr val="tx1"/>
                </a:solidFill>
                <a:uFillTx/>
                <a:latin typeface="黑体" panose="02010609060101010101" pitchFamily="49" charset="-122"/>
                <a:ea typeface="黑体" panose="02010609060101010101" pitchFamily="49" charset="-122"/>
                <a:cs typeface="黑体" panose="02010609060101010101" pitchFamily="49" charset="-122"/>
              </a:rPr>
              <a:t>：</a:t>
            </a:r>
            <a:r>
              <a:rPr lang="zh-CN" altLang="en-US" sz="2300">
                <a:ea typeface="黑体" panose="02010609060101010101" pitchFamily="49" charset="-122"/>
                <a:cs typeface="宋体" panose="02010600030101010101" pitchFamily="2" charset="-122"/>
                <a:sym typeface="宋体" panose="02010600030101010101" pitchFamily="2" charset="-122"/>
              </a:rPr>
              <a:t>①坚持总体国家安全观，走出一条中国特色国家安全道路。②正确面对国家安全形势的新变化，贯彻落实总体国家安全观，构建国家安全体系</a:t>
            </a:r>
            <a:r>
              <a:rPr lang="zh-CN" altLang="en-US" sz="2300">
                <a:solidFill>
                  <a:srgbClr val="FF0000"/>
                </a:solidFill>
                <a:ea typeface="黑体" panose="02010609060101010101" pitchFamily="49" charset="-122"/>
                <a:cs typeface="宋体" panose="02010600030101010101" pitchFamily="2" charset="-122"/>
                <a:sym typeface="宋体" panose="02010600030101010101" pitchFamily="2" charset="-122"/>
              </a:rPr>
              <a:t>。</a:t>
            </a:r>
            <a:r>
              <a:rPr lang="zh-CN" altLang="en-US" sz="2300">
                <a:ea typeface="黑体" panose="02010609060101010101" pitchFamily="49" charset="-122"/>
                <a:cs typeface="宋体" panose="02010600030101010101" pitchFamily="2" charset="-122"/>
                <a:sym typeface="宋体" panose="02010600030101010101" pitchFamily="2" charset="-122"/>
              </a:rPr>
              <a:t>③全面推进</a:t>
            </a:r>
            <a:r>
              <a:rPr lang="zh-CN" altLang="en-US" sz="2300">
                <a:solidFill>
                  <a:srgbClr val="FF0000"/>
                </a:solidFill>
                <a:ea typeface="黑体" panose="02010609060101010101" pitchFamily="49" charset="-122"/>
                <a:cs typeface="宋体" panose="02010600030101010101" pitchFamily="2" charset="-122"/>
                <a:sym typeface="宋体" panose="02010600030101010101" pitchFamily="2" charset="-122"/>
              </a:rPr>
              <a:t>国防和军队现代化</a:t>
            </a:r>
            <a:r>
              <a:rPr lang="zh-CN" altLang="en-US" sz="2300">
                <a:ea typeface="黑体" panose="02010609060101010101" pitchFamily="49" charset="-122"/>
                <a:cs typeface="宋体" panose="02010600030101010101" pitchFamily="2" charset="-122"/>
                <a:sym typeface="宋体" panose="02010600030101010101" pitchFamily="2" charset="-122"/>
              </a:rPr>
              <a:t>。</a:t>
            </a:r>
            <a:endParaRPr lang="zh-CN" altLang="en-US" sz="2300">
              <a:ea typeface="黑体" panose="02010609060101010101" pitchFamily="49" charset="-122"/>
              <a:cs typeface="宋体" panose="02010600030101010101" pitchFamily="2" charset="-122"/>
              <a:sym typeface="宋体" panose="02010600030101010101" pitchFamily="2" charset="-122"/>
            </a:endParaRPr>
          </a:p>
          <a:p>
            <a:pPr marL="0" indent="0" eaLnBrk="1" latinLnBrk="0" hangingPunct="1">
              <a:lnSpc>
                <a:spcPts val="3360"/>
              </a:lnSpc>
            </a:pPr>
            <a:r>
              <a:rPr sz="2300" b="0">
                <a:solidFill>
                  <a:schemeClr val="tx1"/>
                </a:solidFill>
                <a:uFillTx/>
                <a:latin typeface="黑体" panose="02010609060101010101" pitchFamily="49" charset="-122"/>
                <a:ea typeface="黑体" panose="02010609060101010101" pitchFamily="49" charset="-122"/>
                <a:cs typeface="黑体" panose="02010609060101010101" pitchFamily="49" charset="-122"/>
              </a:rPr>
              <a:t>2）公民</a:t>
            </a:r>
            <a:r>
              <a:rPr lang="zh-CN" sz="2300" b="0">
                <a:solidFill>
                  <a:schemeClr val="tx1"/>
                </a:solidFill>
                <a:uFillTx/>
                <a:latin typeface="黑体" panose="02010609060101010101" pitchFamily="49" charset="-122"/>
                <a:ea typeface="黑体" panose="02010609060101010101" pitchFamily="49" charset="-122"/>
                <a:cs typeface="黑体" panose="02010609060101010101" pitchFamily="49" charset="-122"/>
              </a:rPr>
              <a:t>角度</a:t>
            </a:r>
            <a:r>
              <a:rPr sz="2300" b="0">
                <a:solidFill>
                  <a:schemeClr val="tx1"/>
                </a:solidFill>
                <a:uFillTx/>
                <a:latin typeface="黑体" panose="02010609060101010101" pitchFamily="49" charset="-122"/>
                <a:ea typeface="黑体" panose="02010609060101010101" pitchFamily="49" charset="-122"/>
                <a:cs typeface="黑体" panose="02010609060101010101" pitchFamily="49" charset="-122"/>
              </a:rPr>
              <a:t>：</a:t>
            </a: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①增强国家安全意识，</a:t>
            </a:r>
            <a:r>
              <a:rPr lang="zh-CN" altLang="en-US" sz="2300">
                <a:solidFill>
                  <a:srgbClr val="FF0000"/>
                </a:solidFill>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树立国家安全利益高于一切的观念</a:t>
            </a: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，自觉维护国家安全。（思想）</a:t>
            </a:r>
            <a:endParaRPr lang="zh-CN" altLang="en-US" sz="2300">
              <a:latin typeface="黑体" panose="02010609060101010101" pitchFamily="49" charset="-122"/>
              <a:ea typeface="黑体" panose="02010609060101010101" pitchFamily="49" charset="-122"/>
              <a:cs typeface="宋体" panose="02010600030101010101" pitchFamily="2" charset="-122"/>
            </a:endParaRPr>
          </a:p>
          <a:p>
            <a:pPr marL="0" indent="0" eaLnBrk="1" latinLnBrk="0" hangingPunct="1">
              <a:lnSpc>
                <a:spcPts val="3360"/>
              </a:lnSpc>
            </a:pP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②</a:t>
            </a:r>
            <a:r>
              <a:rPr lang="zh-CN" altLang="en-US" sz="2300">
                <a:solidFill>
                  <a:srgbClr val="FF0000"/>
                </a:solidFill>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通过各种方式贡献智慧和力量</a:t>
            </a: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a:t>
            </a:r>
            <a:r>
              <a:rPr lang="en-US" altLang="zh-CN"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4</a:t>
            </a: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种</a:t>
            </a: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具体行动方式）</a:t>
            </a:r>
            <a:endParaRPr lang="zh-CN" altLang="en-US" sz="2300">
              <a:latin typeface="黑体" panose="02010609060101010101" pitchFamily="49" charset="-122"/>
              <a:ea typeface="黑体" panose="02010609060101010101" pitchFamily="49" charset="-122"/>
              <a:cs typeface="宋体" panose="02010600030101010101" pitchFamily="2" charset="-122"/>
            </a:endParaRPr>
          </a:p>
          <a:p>
            <a:pPr marL="0" indent="0" eaLnBrk="1" latinLnBrk="0" hangingPunct="1">
              <a:lnSpc>
                <a:spcPts val="3360"/>
              </a:lnSpc>
            </a:pP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③我们要</a:t>
            </a:r>
            <a:r>
              <a:rPr lang="zh-CN" altLang="en-US" sz="2300">
                <a:solidFill>
                  <a:srgbClr val="FF0000"/>
                </a:solidFill>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认真学习有关国家安全和保密工作的法律法规</a:t>
            </a: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、规章制度，增强维护国家安全的法治意识。（行动）</a:t>
            </a:r>
            <a:endParaRPr lang="zh-CN" altLang="en-US" sz="2300">
              <a:latin typeface="黑体" panose="02010609060101010101" pitchFamily="49" charset="-122"/>
              <a:ea typeface="黑体" panose="02010609060101010101" pitchFamily="49" charset="-122"/>
              <a:cs typeface="宋体" panose="02010600030101010101" pitchFamily="2" charset="-122"/>
            </a:endParaRPr>
          </a:p>
          <a:p>
            <a:pPr marL="0" indent="0" eaLnBrk="1" latinLnBrk="0" hangingPunct="1">
              <a:lnSpc>
                <a:spcPts val="3360"/>
              </a:lnSpc>
            </a:pP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④</a:t>
            </a:r>
            <a:r>
              <a:rPr lang="zh-CN" altLang="en-US" sz="2300">
                <a:solidFill>
                  <a:srgbClr val="FF0000"/>
                </a:solidFill>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严格遵守有关国家安全的法律规定</a:t>
            </a:r>
            <a:r>
              <a:rPr lang="en-US" altLang="zh-CN" sz="2300">
                <a:solidFill>
                  <a:srgbClr val="FF0000"/>
                </a:solidFill>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a:t>
            </a:r>
            <a:r>
              <a:rPr lang="zh-CN" altLang="en-US" sz="2300">
                <a:solidFill>
                  <a:srgbClr val="FF0000"/>
                </a:solidFill>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积极履行维护国家安全的法定义务</a:t>
            </a:r>
            <a:r>
              <a:rPr lang="en-US" altLang="zh-CN" sz="2300">
                <a:solidFill>
                  <a:srgbClr val="FF0000"/>
                </a:solidFill>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a:t>
            </a:r>
            <a:r>
              <a:rPr lang="zh-CN" altLang="en-US" sz="2300">
                <a:latin typeface="黑体" panose="02010609060101010101" pitchFamily="49" charset="-122"/>
                <a:ea typeface="黑体" panose="02010609060101010101" pitchFamily="49" charset="-122"/>
                <a:cs typeface="宋体" panose="02010600030101010101" pitchFamily="2" charset="-122"/>
                <a:sym typeface="宋体" panose="02010600030101010101" pitchFamily="2" charset="-122"/>
              </a:rPr>
              <a:t>（行动）</a:t>
            </a:r>
            <a:endParaRPr sz="2400" b="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anim calcmode="lin" valueType="num">
                                      <p:cBhvr additive="base">
                                        <p:cTn id="7"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2" end="2"/>
                                            </p:txEl>
                                          </p:spTgt>
                                        </p:tgtEl>
                                        <p:attrNameLst>
                                          <p:attrName>style.visibility</p:attrName>
                                        </p:attrNameLst>
                                      </p:cBhvr>
                                      <p:to>
                                        <p:strVal val="visible"/>
                                      </p:to>
                                    </p:set>
                                    <p:anim calcmode="lin" valueType="num">
                                      <p:cBhvr additive="base">
                                        <p:cTn id="13"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anim calcmode="lin" valueType="num">
                                      <p:cBhvr additive="base">
                                        <p:cTn id="19"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4" end="4"/>
                                            </p:txEl>
                                          </p:spTgt>
                                        </p:tgtEl>
                                        <p:attrNameLst>
                                          <p:attrName>style.visibility</p:attrName>
                                        </p:attrNameLst>
                                      </p:cBhvr>
                                      <p:to>
                                        <p:strVal val="visible"/>
                                      </p:to>
                                    </p:set>
                                    <p:anim calcmode="lin" valueType="num">
                                      <p:cBhvr additive="base">
                                        <p:cTn id="25"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5" end="5"/>
                                            </p:txEl>
                                          </p:spTgt>
                                        </p:tgtEl>
                                        <p:attrNameLst>
                                          <p:attrName>style.visibility</p:attrName>
                                        </p:attrNameLst>
                                      </p:cBhvr>
                                      <p:to>
                                        <p:strVal val="visible"/>
                                      </p:to>
                                    </p:set>
                                    <p:anim calcmode="lin" valueType="num">
                                      <p:cBhvr additive="base">
                                        <p:cTn id="31"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683260" y="836930"/>
            <a:ext cx="8076565" cy="4297680"/>
          </a:xfrm>
          <a:prstGeom prst="rect">
            <a:avLst/>
          </a:prstGeom>
          <a:noFill/>
          <a:ln w="9525">
            <a:noFill/>
          </a:ln>
        </p:spPr>
        <p:txBody>
          <a:bodyPr wrap="square">
            <a:spAutoFit/>
          </a:bodyPr>
          <a:lstStyle/>
          <a:p>
            <a:pPr marL="0" indent="0" eaLnBrk="1" latinLnBrk="0" hangingPunct="1">
              <a:lnSpc>
                <a:spcPts val="3280"/>
              </a:lnSpc>
            </a:pPr>
            <a:r>
              <a:rPr lang="en-US" sz="2400" b="0">
                <a:latin typeface="黑体" panose="02010609060101010101" pitchFamily="49" charset="-122"/>
                <a:ea typeface="黑体" panose="02010609060101010101" pitchFamily="49" charset="-122"/>
                <a:cs typeface="黑体" panose="02010609060101010101" pitchFamily="49" charset="-122"/>
              </a:rPr>
              <a:t>（7）为维护国家安全,作为青少年,我们能够做些什么?</a:t>
            </a:r>
            <a:endParaRPr lang="en-US"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lang="en-US" sz="2400" b="0">
                <a:latin typeface="黑体" panose="02010609060101010101" pitchFamily="49" charset="-122"/>
                <a:ea typeface="黑体" panose="02010609060101010101" pitchFamily="49" charset="-122"/>
                <a:cs typeface="黑体" panose="02010609060101010101" pitchFamily="49" charset="-122"/>
              </a:rPr>
              <a:t>①</a:t>
            </a:r>
            <a:r>
              <a:rPr lang="zh-CN" sz="2400" b="0">
                <a:latin typeface="黑体" panose="02010609060101010101" pitchFamily="49" charset="-122"/>
                <a:ea typeface="黑体" panose="02010609060101010101" pitchFamily="49" charset="-122"/>
                <a:cs typeface="黑体" panose="02010609060101010101" pitchFamily="49" charset="-122"/>
              </a:rPr>
              <a:t>树立国家安全意识,积极履行维护国家安全、荣誉和利益的义务。</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lang="en-US" sz="2400" b="0">
                <a:latin typeface="黑体" panose="02010609060101010101" pitchFamily="49" charset="-122"/>
                <a:ea typeface="黑体" panose="02010609060101010101" pitchFamily="49" charset="-122"/>
                <a:cs typeface="黑体" panose="02010609060101010101" pitchFamily="49" charset="-122"/>
              </a:rPr>
              <a:t>②</a:t>
            </a:r>
            <a:r>
              <a:rPr lang="zh-CN" sz="2400" b="0">
                <a:latin typeface="黑体" panose="02010609060101010101" pitchFamily="49" charset="-122"/>
                <a:ea typeface="黑体" panose="02010609060101010101" pitchFamily="49" charset="-122"/>
                <a:cs typeface="黑体" panose="02010609060101010101" pitchFamily="49" charset="-122"/>
              </a:rPr>
              <a:t>积极宣传我国的国家安全形势,增强忧患意识和责任意识</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lang="en-US" sz="2400" b="0">
                <a:latin typeface="黑体" panose="02010609060101010101" pitchFamily="49" charset="-122"/>
                <a:ea typeface="黑体" panose="02010609060101010101" pitchFamily="49" charset="-122"/>
                <a:cs typeface="黑体" panose="02010609060101010101" pitchFamily="49" charset="-122"/>
              </a:rPr>
              <a:t>③</a:t>
            </a:r>
            <a:r>
              <a:rPr lang="zh-CN" sz="2400" b="0">
                <a:latin typeface="黑体" panose="02010609060101010101" pitchFamily="49" charset="-122"/>
                <a:ea typeface="黑体" panose="02010609060101010101" pitchFamily="49" charset="-122"/>
                <a:cs typeface="黑体" panose="02010609060101010101" pitchFamily="49" charset="-122"/>
              </a:rPr>
              <a:t>及时向国家安全机关举报危害国家安全的行为。</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lang="zh-CN" sz="2400" b="0">
                <a:latin typeface="黑体" panose="02010609060101010101" pitchFamily="49" charset="-122"/>
                <a:ea typeface="黑体" panose="02010609060101010101" pitchFamily="49" charset="-122"/>
                <a:cs typeface="黑体" panose="02010609060101010101" pitchFamily="49" charset="-122"/>
              </a:rPr>
              <a:t>④保守国家秘密,敢于制止泄露国家秘密的行为。</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lang="en-US" sz="2400" b="0">
                <a:latin typeface="黑体" panose="02010609060101010101" pitchFamily="49" charset="-122"/>
                <a:ea typeface="黑体" panose="02010609060101010101" pitchFamily="49" charset="-122"/>
                <a:cs typeface="黑体" panose="02010609060101010101" pitchFamily="49" charset="-122"/>
              </a:rPr>
              <a:t>⑤</a:t>
            </a:r>
            <a:r>
              <a:rPr lang="zh-CN" sz="2400" b="0">
                <a:latin typeface="黑体" panose="02010609060101010101" pitchFamily="49" charset="-122"/>
                <a:ea typeface="黑体" panose="02010609060101010101" pitchFamily="49" charset="-122"/>
                <a:cs typeface="黑体" panose="02010609060101010101" pitchFamily="49" charset="-122"/>
              </a:rPr>
              <a:t>努力学习国防知识,关注国防建设。</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lang="en-US" sz="2400" b="0">
                <a:latin typeface="黑体" panose="02010609060101010101" pitchFamily="49" charset="-122"/>
                <a:ea typeface="黑体" panose="02010609060101010101" pitchFamily="49" charset="-122"/>
                <a:cs typeface="黑体" panose="02010609060101010101" pitchFamily="49" charset="-122"/>
              </a:rPr>
              <a:t>⑥</a:t>
            </a:r>
            <a:r>
              <a:rPr lang="zh-CN" sz="2400" b="0">
                <a:latin typeface="黑体" panose="02010609060101010101" pitchFamily="49" charset="-122"/>
                <a:ea typeface="黑体" panose="02010609060101010101" pitchFamily="49" charset="-122"/>
                <a:cs typeface="黑体" panose="02010609060101010101" pitchFamily="49" charset="-122"/>
              </a:rPr>
              <a:t>敢于同破坏国家统一和民族团结(危害国家安全)的言行作斗争。</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lang="en-US" sz="2400" b="0">
                <a:latin typeface="黑体" panose="02010609060101010101" pitchFamily="49" charset="-122"/>
                <a:ea typeface="黑体" panose="02010609060101010101" pitchFamily="49" charset="-122"/>
                <a:cs typeface="黑体" panose="02010609060101010101" pitchFamily="49" charset="-122"/>
              </a:rPr>
              <a:t>⑦</a:t>
            </a:r>
            <a:r>
              <a:rPr lang="zh-CN" sz="2400" b="0">
                <a:latin typeface="黑体" panose="02010609060101010101" pitchFamily="49" charset="-122"/>
                <a:ea typeface="黑体" panose="02010609060101010101" pitchFamily="49" charset="-122"/>
                <a:cs typeface="黑体" panose="02010609060101010101" pitchFamily="49" charset="-122"/>
              </a:rPr>
              <a:t>学习识别、举报间谍等维护国家安全的基础知识。</a:t>
            </a:r>
            <a:endParaRPr lang="zh-CN" altLang="en-US" sz="2400" b="0">
              <a:latin typeface="黑体" panose="02010609060101010101" pitchFamily="49" charset="-122"/>
              <a:ea typeface="黑体" panose="02010609060101010101" pitchFamily="49" charset="-122"/>
              <a:cs typeface="黑体" panose="02010609060101010101" pitchFamily="49" charset="-122"/>
            </a:endParaRPr>
          </a:p>
        </p:txBody>
      </p:sp>
      <p:sp>
        <p:nvSpPr>
          <p:cNvPr id="17410" name="Rectangle 2"/>
          <p:cNvSpPr txBox="1">
            <a:spLocks noChangeArrowheads="1"/>
          </p:cNvSpPr>
          <p:nvPr>
            <p:custDataLst>
              <p:tags r:id="rId2"/>
            </p:custDataLst>
          </p:nvPr>
        </p:nvSpPr>
        <p:spPr bwMode="auto">
          <a:xfrm>
            <a:off x="683260" y="44450"/>
            <a:ext cx="7075170" cy="71628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sp>
        <p:nvSpPr>
          <p:cNvPr id="2" name="文本框 1"/>
          <p:cNvSpPr txBox="1"/>
          <p:nvPr>
            <p:custDataLst>
              <p:tags r:id="rId3"/>
            </p:custDataLst>
          </p:nvPr>
        </p:nvSpPr>
        <p:spPr>
          <a:xfrm>
            <a:off x="755650" y="5229225"/>
            <a:ext cx="7806690" cy="1237615"/>
          </a:xfrm>
          <a:prstGeom prst="rect">
            <a:avLst/>
          </a:prstGeom>
          <a:noFill/>
          <a:ln w="9525">
            <a:noFill/>
          </a:ln>
        </p:spPr>
        <p:txBody>
          <a:bodyPr wrap="square">
            <a:spAutoFit/>
          </a:bodyPr>
          <a:lstStyle/>
          <a:p>
            <a:pPr marL="0" indent="0" eaLnBrk="1" latinLnBrk="0" hangingPunct="1">
              <a:lnSpc>
                <a:spcPts val="2980"/>
              </a:lnSpc>
            </a:pPr>
            <a:r>
              <a:rPr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【命题趋势】高频考点。常结合漫画、国家安全教育日活动、公民维护国家安全的事例、领导人讲话等，重点考查国家安全的重要性和维护国家安全的做法。</a:t>
            </a:r>
            <a:endParaRPr lang="zh-CN" altLang="en-US" sz="2400" b="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anim calcmode="lin" valueType="num">
                                      <p:cBhvr additive="base">
                                        <p:cTn id="7"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2" end="2"/>
                                            </p:txEl>
                                          </p:spTgt>
                                        </p:tgtEl>
                                        <p:attrNameLst>
                                          <p:attrName>style.visibility</p:attrName>
                                        </p:attrNameLst>
                                      </p:cBhvr>
                                      <p:to>
                                        <p:strVal val="visible"/>
                                      </p:to>
                                    </p:set>
                                    <p:anim calcmode="lin" valueType="num">
                                      <p:cBhvr additive="base">
                                        <p:cTn id="13"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anim calcmode="lin" valueType="num">
                                      <p:cBhvr additive="base">
                                        <p:cTn id="19"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4" end="4"/>
                                            </p:txEl>
                                          </p:spTgt>
                                        </p:tgtEl>
                                        <p:attrNameLst>
                                          <p:attrName>style.visibility</p:attrName>
                                        </p:attrNameLst>
                                      </p:cBhvr>
                                      <p:to>
                                        <p:strVal val="visible"/>
                                      </p:to>
                                    </p:set>
                                    <p:anim calcmode="lin" valueType="num">
                                      <p:cBhvr additive="base">
                                        <p:cTn id="25"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5" end="5"/>
                                            </p:txEl>
                                          </p:spTgt>
                                        </p:tgtEl>
                                        <p:attrNameLst>
                                          <p:attrName>style.visibility</p:attrName>
                                        </p:attrNameLst>
                                      </p:cBhvr>
                                      <p:to>
                                        <p:strVal val="visible"/>
                                      </p:to>
                                    </p:set>
                                    <p:anim calcmode="lin" valueType="num">
                                      <p:cBhvr additive="base">
                                        <p:cTn id="31"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0">
                                            <p:txEl>
                                              <p:pRg st="6" end="6"/>
                                            </p:txEl>
                                          </p:spTgt>
                                        </p:tgtEl>
                                        <p:attrNameLst>
                                          <p:attrName>style.visibility</p:attrName>
                                        </p:attrNameLst>
                                      </p:cBhvr>
                                      <p:to>
                                        <p:strVal val="visible"/>
                                      </p:to>
                                    </p:set>
                                    <p:anim calcmode="lin" valueType="num">
                                      <p:cBhvr additive="base">
                                        <p:cTn id="37" dur="500" fill="hold"/>
                                        <p:tgtEl>
                                          <p:spTgt spid="10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0">
                                            <p:txEl>
                                              <p:pRg st="7" end="7"/>
                                            </p:txEl>
                                          </p:spTgt>
                                        </p:tgtEl>
                                        <p:attrNameLst>
                                          <p:attrName>style.visibility</p:attrName>
                                        </p:attrNameLst>
                                      </p:cBhvr>
                                      <p:to>
                                        <p:strVal val="visible"/>
                                      </p:to>
                                    </p:set>
                                    <p:anim calcmode="lin" valueType="num">
                                      <p:cBhvr additive="base">
                                        <p:cTn id="43" dur="500" fill="hold"/>
                                        <p:tgtEl>
                                          <p:spTgt spid="10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895" y="188595"/>
            <a:ext cx="7075170" cy="85979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sp>
        <p:nvSpPr>
          <p:cNvPr id="2" name="文本框 1"/>
          <p:cNvSpPr txBox="1"/>
          <p:nvPr>
            <p:custDataLst>
              <p:tags r:id="rId2"/>
            </p:custDataLst>
          </p:nvPr>
        </p:nvSpPr>
        <p:spPr>
          <a:xfrm>
            <a:off x="539750" y="1124585"/>
            <a:ext cx="8225790" cy="4859020"/>
          </a:xfrm>
          <a:prstGeom prst="rect">
            <a:avLst/>
          </a:prstGeom>
          <a:noFill/>
          <a:ln w="9525">
            <a:noFill/>
          </a:ln>
        </p:spPr>
        <p:txBody>
          <a:bodyPr wrap="square" anchor="t" anchorCtr="0">
            <a:spAutoFit/>
          </a:bodyPr>
          <a:lstStyle/>
          <a:p>
            <a:pPr marL="0" indent="355600" eaLnBrk="1" latinLnBrk="0" hangingPunct="1">
              <a:lnSpc>
                <a:spcPts val="33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考点</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3 </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建设美好祖国</a:t>
            </a:r>
            <a:r>
              <a:rPr lang="zh-CN" sz="2400" b="0">
                <a:latin typeface="黑体" panose="02010609060101010101" pitchFamily="49" charset="-122"/>
                <a:ea typeface="黑体" panose="02010609060101010101" pitchFamily="49" charset="-122"/>
                <a:cs typeface="黑体" panose="02010609060101010101" pitchFamily="49" charset="-122"/>
              </a:rPr>
              <a:t>（1）列举我国现代化建设取得的重大成就。
</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355600" eaLnBrk="1" latinLnBrk="0" hangingPunct="1">
              <a:lnSpc>
                <a:spcPts val="3380"/>
              </a:lnSpc>
            </a:pPr>
            <a:r>
              <a:rPr lang="zh-CN" sz="2400" b="0">
                <a:latin typeface="黑体" panose="02010609060101010101" pitchFamily="49" charset="-122"/>
                <a:ea typeface="黑体" panose="02010609060101010101" pitchFamily="49" charset="-122"/>
                <a:cs typeface="黑体" panose="02010609060101010101" pitchFamily="49" charset="-122"/>
              </a:rPr>
              <a:t>我国经济增长成就显著，已经成为世界第二大经济体；</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355600" algn="l" eaLnBrk="1" latinLnBrk="0" hangingPunct="1">
              <a:lnSpc>
                <a:spcPts val="3380"/>
              </a:lnSpc>
            </a:pPr>
            <a:r>
              <a:rPr lang="zh-CN" sz="2400" b="0">
                <a:latin typeface="黑体" panose="02010609060101010101" pitchFamily="49" charset="-122"/>
                <a:ea typeface="黑体" panose="02010609060101010101" pitchFamily="49" charset="-122"/>
                <a:cs typeface="黑体" panose="02010609060101010101" pitchFamily="49" charset="-122"/>
              </a:rPr>
              <a:t>民主法治建设深入推进，人民的权利和自由得到切实保障；</a:t>
            </a:r>
            <a:r>
              <a:rPr lang="en-US" altLang="zh-CN" sz="2400" b="0">
                <a:latin typeface="黑体" panose="02010609060101010101" pitchFamily="49" charset="-122"/>
                <a:ea typeface="黑体" panose="02010609060101010101" pitchFamily="49" charset="-122"/>
                <a:cs typeface="黑体" panose="02010609060101010101" pitchFamily="49" charset="-122"/>
              </a:rPr>
              <a:t> </a:t>
            </a:r>
            <a:endParaRPr lang="en-US" altLang="zh-CN" sz="2400" b="0">
              <a:latin typeface="黑体" panose="02010609060101010101" pitchFamily="49" charset="-122"/>
              <a:ea typeface="黑体" panose="02010609060101010101" pitchFamily="49" charset="-122"/>
              <a:cs typeface="黑体" panose="02010609060101010101" pitchFamily="49" charset="-122"/>
            </a:endParaRPr>
          </a:p>
          <a:p>
            <a:pPr marL="0" indent="355600" algn="l" eaLnBrk="1" latinLnBrk="0" hangingPunct="1">
              <a:lnSpc>
                <a:spcPts val="3380"/>
              </a:lnSpc>
            </a:pPr>
            <a:r>
              <a:rPr lang="zh-CN" sz="2400" b="0">
                <a:latin typeface="黑体" panose="02010609060101010101" pitchFamily="49" charset="-122"/>
                <a:ea typeface="黑体" panose="02010609060101010101" pitchFamily="49" charset="-122"/>
                <a:cs typeface="黑体" panose="02010609060101010101" pitchFamily="49" charset="-122"/>
              </a:rPr>
              <a:t>文化建设让中华文明焕发出新的蓬勃生机；</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355600" algn="l" eaLnBrk="1" latinLnBrk="0" hangingPunct="1">
              <a:lnSpc>
                <a:spcPts val="3380"/>
              </a:lnSpc>
            </a:pPr>
            <a:r>
              <a:rPr lang="zh-CN" sz="2400" b="0">
                <a:latin typeface="黑体" panose="02010609060101010101" pitchFamily="49" charset="-122"/>
                <a:ea typeface="黑体" panose="02010609060101010101" pitchFamily="49" charset="-122"/>
                <a:cs typeface="黑体" panose="02010609060101010101" pitchFamily="49" charset="-122"/>
              </a:rPr>
              <a:t>科技创新成就斐然；</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355600" algn="l" eaLnBrk="1" latinLnBrk="0" hangingPunct="1">
              <a:lnSpc>
                <a:spcPts val="3380"/>
              </a:lnSpc>
            </a:pPr>
            <a:r>
              <a:rPr lang="zh-CN" sz="2400" b="0">
                <a:latin typeface="黑体" panose="02010609060101010101" pitchFamily="49" charset="-122"/>
                <a:ea typeface="黑体" panose="02010609060101010101" pitchFamily="49" charset="-122"/>
                <a:cs typeface="黑体" panose="02010609060101010101" pitchFamily="49" charset="-122"/>
              </a:rPr>
              <a:t>一系列惠民利民政策陆续出台，社会保障水平不断提高；</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355600" algn="l" eaLnBrk="1" latinLnBrk="0" hangingPunct="1">
              <a:lnSpc>
                <a:spcPts val="3380"/>
              </a:lnSpc>
            </a:pPr>
            <a:r>
              <a:rPr lang="zh-CN" sz="2400" b="0">
                <a:latin typeface="黑体" panose="02010609060101010101" pitchFamily="49" charset="-122"/>
                <a:ea typeface="黑体" panose="02010609060101010101" pitchFamily="49" charset="-122"/>
                <a:cs typeface="黑体" panose="02010609060101010101" pitchFamily="49" charset="-122"/>
              </a:rPr>
              <a:t>国防和军队改革取得重大突破，为世界和平与发展作出了重要贡献；</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355600" algn="l" eaLnBrk="1" latinLnBrk="0" hangingPunct="1">
              <a:lnSpc>
                <a:spcPts val="3380"/>
              </a:lnSpc>
            </a:pPr>
            <a:r>
              <a:rPr lang="zh-CN" sz="2400" b="0">
                <a:latin typeface="黑体" panose="02010609060101010101" pitchFamily="49" charset="-122"/>
                <a:ea typeface="黑体" panose="02010609060101010101" pitchFamily="49" charset="-122"/>
                <a:cs typeface="黑体" panose="02010609060101010101" pitchFamily="49" charset="-122"/>
              </a:rPr>
              <a:t>综合国力显著提高，我国在国际舞台上扮演着越来越重要的角色……祖国的伟大成就令世界瞩目，让我们倍感自豪。</a:t>
            </a:r>
            <a:endParaRPr lang="zh-CN" altLang="en-US" sz="2400" b="0">
              <a:latin typeface="黑体" panose="02010609060101010101" pitchFamily="49" charset="-122"/>
              <a:ea typeface="黑体" panose="02010609060101010101" pitchFamily="49" charset="-122"/>
              <a:cs typeface="黑体" panose="02010609060101010101" pitchFamily="49" charset="-122"/>
            </a:endParaRPr>
          </a:p>
        </p:txBody>
      </p:sp>
      <p:pic>
        <p:nvPicPr>
          <p:cNvPr id="20484" name="Picture 4"/>
          <p:cNvPicPr>
            <a:picLocks noChangeAspect="1" noChangeArrowheads="1"/>
          </p:cNvPicPr>
          <p:nvPr>
            <p:custDataLst>
              <p:tags r:id="rId3"/>
            </p:custDataLst>
          </p:nvPr>
        </p:nvPicPr>
        <p:blipFill>
          <a:blip r:embed="rId4"/>
          <a:stretch>
            <a:fillRect/>
          </a:stretch>
        </p:blipFill>
        <p:spPr bwMode="auto">
          <a:xfrm>
            <a:off x="6732270" y="332740"/>
            <a:ext cx="1921510" cy="11049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260" y="44450"/>
            <a:ext cx="7075170" cy="91440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pic>
        <p:nvPicPr>
          <p:cNvPr id="22534" name="图片 1"/>
          <p:cNvPicPr>
            <a:picLocks noGrp="1" noChangeAspect="1"/>
          </p:cNvPicPr>
          <p:nvPr>
            <p:custDataLst>
              <p:tags r:id="rId2"/>
            </p:custDataLst>
          </p:nvPr>
        </p:nvPicPr>
        <p:blipFill>
          <a:blip r:embed="rId3"/>
          <a:stretch>
            <a:fillRect/>
          </a:stretch>
        </p:blipFill>
        <p:spPr bwMode="auto">
          <a:xfrm>
            <a:off x="6515735" y="44450"/>
            <a:ext cx="2397760" cy="1032510"/>
          </a:xfrm>
          <a:prstGeom prst="rect">
            <a:avLst/>
          </a:prstGeom>
          <a:noFill/>
          <a:ln w="9525">
            <a:noFill/>
            <a:miter lim="800000"/>
            <a:headEnd/>
            <a:tailEnd/>
          </a:ln>
        </p:spPr>
      </p:pic>
      <p:sp>
        <p:nvSpPr>
          <p:cNvPr id="100" name="文本框 99"/>
          <p:cNvSpPr txBox="1"/>
          <p:nvPr>
            <p:custDataLst>
              <p:tags r:id="rId4"/>
            </p:custDataLst>
          </p:nvPr>
        </p:nvSpPr>
        <p:spPr>
          <a:xfrm>
            <a:off x="588645" y="908685"/>
            <a:ext cx="8002905" cy="5408295"/>
          </a:xfrm>
          <a:prstGeom prst="rect">
            <a:avLst/>
          </a:prstGeom>
          <a:noFill/>
          <a:ln w="9525">
            <a:noFill/>
          </a:ln>
        </p:spPr>
        <p:txBody>
          <a:bodyPr wrap="square">
            <a:spAutoFit/>
          </a:bodyPr>
          <a:lstStyle/>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（2）我国在发展中存在着问题、采取的措施及我们的态度。</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1）面临的问题：①发展不平衡、不充分的问题仍然突出。</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②发城乡区域发展和收入分配差距依然较大。</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③群众在就业、教育、医疗、托育、养老、住房等方面面临不少难题。</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④生态环境保护依然艰巨。</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2）采取的措施:国家正在采取各种积极措施，稳增长、促改革、调结构、惠民生、防风险，着力解决各种发展中的问题，不断取得积极成效。</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3）我们的态度：</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①我们要正视发展中面临的问题。</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②我们要对国家的未来发展更加充满信心和期待。</a:t>
            </a:r>
            <a:endParaRPr sz="2400" b="0">
              <a:latin typeface="黑体" panose="02010609060101010101" pitchFamily="49" charset="-122"/>
              <a:ea typeface="黑体" panose="02010609060101010101" pitchFamily="49" charset="-122"/>
              <a:cs typeface="黑体" panose="02010609060101010101" pitchFamily="49" charset="-122"/>
            </a:endParaRPr>
          </a:p>
        </p:txBody>
      </p:sp>
      <p:pic>
        <p:nvPicPr>
          <p:cNvPr id="13" name="图片 12"/>
          <p:cNvPicPr>
            <a:picLocks noChangeAspect="1"/>
          </p:cNvPicPr>
          <p:nvPr>
            <p:custDataLst>
              <p:tags r:id="rId5"/>
            </p:custDataLst>
          </p:nvPr>
        </p:nvPicPr>
        <p:blipFill>
          <a:blip r:embed="rId6"/>
          <a:stretch>
            <a:fillRect/>
          </a:stretch>
        </p:blipFill>
        <p:spPr>
          <a:xfrm>
            <a:off x="7085930" y="4653513"/>
            <a:ext cx="2051720" cy="1916832"/>
          </a:xfrm>
          <a:prstGeom prst="ellipse">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anim calcmode="lin" valueType="num">
                                      <p:cBhvr additive="base">
                                        <p:cTn id="7"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0">
                                            <p:txEl>
                                              <p:pRg st="2" end="2"/>
                                            </p:txEl>
                                          </p:spTgt>
                                        </p:tgtEl>
                                        <p:attrNameLst>
                                          <p:attrName>style.visibility</p:attrName>
                                        </p:attrNameLst>
                                      </p:cBhvr>
                                      <p:to>
                                        <p:strVal val="visible"/>
                                      </p:to>
                                    </p:set>
                                    <p:anim calcmode="lin" valueType="num">
                                      <p:cBhvr additive="base">
                                        <p:cTn id="11"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0">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0">
                                            <p:txEl>
                                              <p:pRg st="3" end="3"/>
                                            </p:txEl>
                                          </p:spTgt>
                                        </p:tgtEl>
                                        <p:attrNameLst>
                                          <p:attrName>style.visibility</p:attrName>
                                        </p:attrNameLst>
                                      </p:cBhvr>
                                      <p:to>
                                        <p:strVal val="visible"/>
                                      </p:to>
                                    </p:set>
                                    <p:anim calcmode="lin" valueType="num">
                                      <p:cBhvr additive="base">
                                        <p:cTn id="15"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0">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0">
                                            <p:txEl>
                                              <p:pRg st="4" end="4"/>
                                            </p:txEl>
                                          </p:spTgt>
                                        </p:tgtEl>
                                        <p:attrNameLst>
                                          <p:attrName>style.visibility</p:attrName>
                                        </p:attrNameLst>
                                      </p:cBhvr>
                                      <p:to>
                                        <p:strVal val="visible"/>
                                      </p:to>
                                    </p:set>
                                    <p:anim calcmode="lin" valueType="num">
                                      <p:cBhvr additive="base">
                                        <p:cTn id="19"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5" end="5"/>
                                            </p:txEl>
                                          </p:spTgt>
                                        </p:tgtEl>
                                        <p:attrNameLst>
                                          <p:attrName>style.visibility</p:attrName>
                                        </p:attrNameLst>
                                      </p:cBhvr>
                                      <p:to>
                                        <p:strVal val="visible"/>
                                      </p:to>
                                    </p:set>
                                    <p:anim calcmode="lin" valueType="num">
                                      <p:cBhvr additive="base">
                                        <p:cTn id="25"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6" end="6"/>
                                            </p:txEl>
                                          </p:spTgt>
                                        </p:tgtEl>
                                        <p:attrNameLst>
                                          <p:attrName>style.visibility</p:attrName>
                                        </p:attrNameLst>
                                      </p:cBhvr>
                                      <p:to>
                                        <p:strVal val="visible"/>
                                      </p:to>
                                    </p:set>
                                    <p:anim calcmode="lin" valueType="num">
                                      <p:cBhvr additive="base">
                                        <p:cTn id="31" dur="500" fill="hold"/>
                                        <p:tgtEl>
                                          <p:spTgt spid="10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0">
                                            <p:txEl>
                                              <p:pRg st="7" end="7"/>
                                            </p:txEl>
                                          </p:spTgt>
                                        </p:tgtEl>
                                        <p:attrNameLst>
                                          <p:attrName>style.visibility</p:attrName>
                                        </p:attrNameLst>
                                      </p:cBhvr>
                                      <p:to>
                                        <p:strVal val="visible"/>
                                      </p:to>
                                    </p:set>
                                    <p:anim calcmode="lin" valueType="num">
                                      <p:cBhvr additive="base">
                                        <p:cTn id="35" dur="500" fill="hold"/>
                                        <p:tgtEl>
                                          <p:spTgt spid="100">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0">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0">
                                            <p:txEl>
                                              <p:pRg st="8" end="8"/>
                                            </p:txEl>
                                          </p:spTgt>
                                        </p:tgtEl>
                                        <p:attrNameLst>
                                          <p:attrName>style.visibility</p:attrName>
                                        </p:attrNameLst>
                                      </p:cBhvr>
                                      <p:to>
                                        <p:strVal val="visible"/>
                                      </p:to>
                                    </p:set>
                                    <p:anim calcmode="lin" valueType="num">
                                      <p:cBhvr additive="base">
                                        <p:cTn id="39" dur="500" fill="hold"/>
                                        <p:tgtEl>
                                          <p:spTgt spid="100">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260" y="44450"/>
            <a:ext cx="7075170" cy="91440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sp>
        <p:nvSpPr>
          <p:cNvPr id="100" name="文本框 99"/>
          <p:cNvSpPr txBox="1"/>
          <p:nvPr>
            <p:custDataLst>
              <p:tags r:id="rId2"/>
            </p:custDataLst>
          </p:nvPr>
        </p:nvSpPr>
        <p:spPr>
          <a:xfrm>
            <a:off x="622300" y="764540"/>
            <a:ext cx="8310245" cy="6015990"/>
          </a:xfrm>
          <a:prstGeom prst="rect">
            <a:avLst/>
          </a:prstGeom>
          <a:noFill/>
          <a:ln w="9525">
            <a:noFill/>
          </a:ln>
        </p:spPr>
        <p:txBody>
          <a:bodyPr wrap="square">
            <a:spAutoFit/>
          </a:bodyPr>
          <a:lstStyle/>
          <a:p>
            <a:pPr marL="0" indent="0" eaLnBrk="1" latinLnBrk="0" hangingPunct="1">
              <a:lnSpc>
                <a:spcPts val="30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（3）为什么说劳动成就今天？（劳动的意义、劳动的重要性）</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sz="2400" b="0">
                <a:solidFill>
                  <a:schemeClr val="tx2"/>
                </a:solidFill>
                <a:latin typeface="黑体" panose="02010609060101010101" pitchFamily="49" charset="-122"/>
                <a:ea typeface="黑体" panose="02010609060101010101" pitchFamily="49" charset="-122"/>
                <a:cs typeface="黑体" panose="02010609060101010101" pitchFamily="49" charset="-122"/>
              </a:rPr>
              <a:t>①劳动是财富的源泉，也是幸福的源泉。</a:t>
            </a:r>
            <a:endParaRPr sz="2400" b="0">
              <a:solidFill>
                <a:schemeClr val="tx2"/>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sz="2400" b="0">
                <a:solidFill>
                  <a:schemeClr val="tx2"/>
                </a:solidFill>
                <a:latin typeface="黑体" panose="02010609060101010101" pitchFamily="49" charset="-122"/>
                <a:ea typeface="黑体" panose="02010609060101010101" pitchFamily="49" charset="-122"/>
                <a:cs typeface="黑体" panose="02010609060101010101" pitchFamily="49" charset="-122"/>
              </a:rPr>
              <a:t>②人世间的美好梦想，都是通过劳动实现的；生命里的一切辉煌，都是通过劳动铸就的。</a:t>
            </a:r>
            <a:endParaRPr sz="2400" b="0">
              <a:solidFill>
                <a:schemeClr val="tx2"/>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sz="2400" b="0">
                <a:solidFill>
                  <a:schemeClr val="tx2"/>
                </a:solidFill>
                <a:latin typeface="黑体" panose="02010609060101010101" pitchFamily="49" charset="-122"/>
                <a:ea typeface="黑体" panose="02010609060101010101" pitchFamily="49" charset="-122"/>
                <a:cs typeface="黑体" panose="02010609060101010101" pitchFamily="49" charset="-122"/>
              </a:rPr>
              <a:t>③今天，我们国家所取得的每一项成就，都是广大人民用辛勤劳动、诚实劳动、创造性劳动换来的，中国人民用实干精神创造了今天的辉煌。</a:t>
            </a:r>
            <a:endParaRPr sz="2400" b="0">
              <a:solidFill>
                <a:schemeClr val="tx2"/>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（4）每一位劳动者为什么都值得敬佩、尊敬？</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（我们应该如何正确对待劳动者？）</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sz="2400" b="0">
                <a:solidFill>
                  <a:schemeClr val="tx2"/>
                </a:solidFill>
                <a:latin typeface="黑体" panose="02010609060101010101" pitchFamily="49" charset="-122"/>
                <a:ea typeface="黑体" panose="02010609060101010101" pitchFamily="49" charset="-122"/>
                <a:cs typeface="黑体" panose="02010609060101010101" pitchFamily="49" charset="-122"/>
              </a:rPr>
              <a:t>①每个人所处的岗位不同，从事不同的劳动，但都在为国家和社会作出贡献。</a:t>
            </a:r>
            <a:endParaRPr sz="2400" b="0">
              <a:solidFill>
                <a:schemeClr val="tx2"/>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sz="2400" b="0">
                <a:solidFill>
                  <a:schemeClr val="tx2"/>
                </a:solidFill>
                <a:latin typeface="黑体" panose="02010609060101010101" pitchFamily="49" charset="-122"/>
                <a:ea typeface="黑体" panose="02010609060101010101" pitchFamily="49" charset="-122"/>
                <a:cs typeface="黑体" panose="02010609060101010101" pitchFamily="49" charset="-122"/>
              </a:rPr>
              <a:t>②正是无数劳动者兢兢业业、艰苦奋斗、无私奉献，成就了我们今天的美好生活。</a:t>
            </a:r>
            <a:endParaRPr sz="2400" b="0">
              <a:solidFill>
                <a:schemeClr val="tx2"/>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sz="2400" b="0">
                <a:solidFill>
                  <a:schemeClr val="tx2"/>
                </a:solidFill>
                <a:latin typeface="黑体" panose="02010609060101010101" pitchFamily="49" charset="-122"/>
                <a:ea typeface="黑体" panose="02010609060101010101" pitchFamily="49" charset="-122"/>
                <a:cs typeface="黑体" panose="02010609060101010101" pitchFamily="49" charset="-122"/>
              </a:rPr>
              <a:t>③无论是脑力劳动者还是体力劳动者，都是国家的建设者，都值得我们尊敬和学习。</a:t>
            </a:r>
            <a:endParaRPr sz="2400" b="0">
              <a:solidFill>
                <a:schemeClr val="tx2"/>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anim calcmode="lin" valueType="num">
                                      <p:cBhvr additive="base">
                                        <p:cTn id="7"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2" end="2"/>
                                            </p:txEl>
                                          </p:spTgt>
                                        </p:tgtEl>
                                        <p:attrNameLst>
                                          <p:attrName>style.visibility</p:attrName>
                                        </p:attrNameLst>
                                      </p:cBhvr>
                                      <p:to>
                                        <p:strVal val="visible"/>
                                      </p:to>
                                    </p:set>
                                    <p:anim calcmode="lin" valueType="num">
                                      <p:cBhvr additive="base">
                                        <p:cTn id="13"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anim calcmode="lin" valueType="num">
                                      <p:cBhvr additive="base">
                                        <p:cTn id="19"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6" end="6"/>
                                            </p:txEl>
                                          </p:spTgt>
                                        </p:tgtEl>
                                        <p:attrNameLst>
                                          <p:attrName>style.visibility</p:attrName>
                                        </p:attrNameLst>
                                      </p:cBhvr>
                                      <p:to>
                                        <p:strVal val="visible"/>
                                      </p:to>
                                    </p:set>
                                    <p:anim calcmode="lin" valueType="num">
                                      <p:cBhvr additive="base">
                                        <p:cTn id="25" dur="500" fill="hold"/>
                                        <p:tgtEl>
                                          <p:spTgt spid="10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7" end="7"/>
                                            </p:txEl>
                                          </p:spTgt>
                                        </p:tgtEl>
                                        <p:attrNameLst>
                                          <p:attrName>style.visibility</p:attrName>
                                        </p:attrNameLst>
                                      </p:cBhvr>
                                      <p:to>
                                        <p:strVal val="visible"/>
                                      </p:to>
                                    </p:set>
                                    <p:anim calcmode="lin" valueType="num">
                                      <p:cBhvr additive="base">
                                        <p:cTn id="31" dur="500" fill="hold"/>
                                        <p:tgtEl>
                                          <p:spTgt spid="10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0">
                                            <p:txEl>
                                              <p:pRg st="8" end="8"/>
                                            </p:txEl>
                                          </p:spTgt>
                                        </p:tgtEl>
                                        <p:attrNameLst>
                                          <p:attrName>style.visibility</p:attrName>
                                        </p:attrNameLst>
                                      </p:cBhvr>
                                      <p:to>
                                        <p:strVal val="visible"/>
                                      </p:to>
                                    </p:set>
                                    <p:anim calcmode="lin" valueType="num">
                                      <p:cBhvr additive="base">
                                        <p:cTn id="37" dur="500" fill="hold"/>
                                        <p:tgtEl>
                                          <p:spTgt spid="100">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895" y="116840"/>
            <a:ext cx="7075170" cy="91440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pic>
        <p:nvPicPr>
          <p:cNvPr id="22534" name="图片 1"/>
          <p:cNvPicPr>
            <a:picLocks noGrp="1" noChangeAspect="1"/>
          </p:cNvPicPr>
          <p:nvPr>
            <p:custDataLst>
              <p:tags r:id="rId2"/>
            </p:custDataLst>
          </p:nvPr>
        </p:nvPicPr>
        <p:blipFill>
          <a:blip r:embed="rId3"/>
          <a:stretch>
            <a:fillRect/>
          </a:stretch>
        </p:blipFill>
        <p:spPr bwMode="auto">
          <a:xfrm>
            <a:off x="6515735" y="44450"/>
            <a:ext cx="2397760" cy="1289685"/>
          </a:xfrm>
          <a:prstGeom prst="rect">
            <a:avLst/>
          </a:prstGeom>
          <a:noFill/>
          <a:ln w="9525">
            <a:noFill/>
            <a:miter lim="800000"/>
            <a:headEnd/>
            <a:tailEnd/>
          </a:ln>
        </p:spPr>
      </p:pic>
      <p:sp>
        <p:nvSpPr>
          <p:cNvPr id="100" name="文本框 99"/>
          <p:cNvSpPr txBox="1"/>
          <p:nvPr>
            <p:custDataLst>
              <p:tags r:id="rId4"/>
            </p:custDataLst>
          </p:nvPr>
        </p:nvSpPr>
        <p:spPr>
          <a:xfrm>
            <a:off x="539750" y="836930"/>
            <a:ext cx="7990840" cy="4892675"/>
          </a:xfrm>
          <a:prstGeom prst="rect">
            <a:avLst/>
          </a:prstGeom>
          <a:noFill/>
          <a:ln w="9525">
            <a:noFill/>
          </a:ln>
        </p:spPr>
        <p:txBody>
          <a:bodyPr wrap="square">
            <a:spAutoFit/>
          </a:bodyPr>
          <a:lstStyle/>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（5）为什么说实干创造未来？（如何把中国梦变成现实？）</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①把中国梦变成现实，创造未来的美好生活，需要一代代人埋头苦干和接力奋斗，需要每个人在各自岗位上付出更多的辛勤和汗水。</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②继续发扬实干精神,用劳动创造新的辉煌。</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（6）青少年怎样担负起历史的重任？</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①少年兴则国兴，少年强责国强。</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②我们是祖国的未来，一定要接过历史的接力棒，</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努力学习，积极探索；</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③勇做走在时代前列的学习者、劳动者、奉献者；</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④以执着的信念、优良的品德、丰富的知识、过</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硬的本领，担负起历史重任，让青春绽放出绚丽</a:t>
            </a:r>
            <a:endParaRPr lang="zh-CN" sz="240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00000"/>
              </a:lnSpc>
            </a:pPr>
            <a:r>
              <a:rPr lang="zh-CN" sz="2400">
                <a:latin typeface="黑体" panose="02010609060101010101" pitchFamily="49" charset="-122"/>
                <a:ea typeface="黑体" panose="02010609060101010101" pitchFamily="49" charset="-122"/>
                <a:cs typeface="黑体" panose="02010609060101010101" pitchFamily="49" charset="-122"/>
              </a:rPr>
              <a:t>的光芒。</a:t>
            </a:r>
            <a:endParaRPr lang="zh-CN" sz="2400">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custDataLst>
              <p:tags r:id="rId5"/>
            </p:custDataLst>
          </p:nvPr>
        </p:nvPicPr>
        <p:blipFill>
          <a:blip r:embed="rId6"/>
          <a:stretch>
            <a:fillRect/>
          </a:stretch>
        </p:blipFill>
        <p:spPr>
          <a:xfrm>
            <a:off x="7308215" y="2493010"/>
            <a:ext cx="1719580" cy="2320925"/>
          </a:xfrm>
          <a:prstGeom prst="rect">
            <a:avLst/>
          </a:prstGeom>
        </p:spPr>
      </p:pic>
      <p:sp>
        <p:nvSpPr>
          <p:cNvPr id="4" name="文本框 3"/>
          <p:cNvSpPr txBox="1"/>
          <p:nvPr>
            <p:custDataLst>
              <p:tags r:id="rId7"/>
            </p:custDataLst>
          </p:nvPr>
        </p:nvSpPr>
        <p:spPr>
          <a:xfrm>
            <a:off x="395605" y="5589270"/>
            <a:ext cx="8517890" cy="1106805"/>
          </a:xfrm>
          <a:prstGeom prst="rect">
            <a:avLst/>
          </a:prstGeom>
          <a:noFill/>
          <a:ln w="9525">
            <a:noFill/>
          </a:ln>
        </p:spPr>
        <p:txBody>
          <a:bodyPr wrap="square">
            <a:spAutoFit/>
          </a:bodyPr>
          <a:lstStyle/>
          <a:p>
            <a:pPr marL="0" indent="0"/>
            <a:r>
              <a:rPr lang="en-US" sz="1800" b="0">
                <a:highlight>
                  <a:srgbClr val="FFFFFF"/>
                </a:highlight>
                <a:latin typeface="Times New Roman" panose="02020603050405020304" pitchFamily="18" charset="0"/>
                <a:ea typeface="宋体" panose="02010600030101010101" pitchFamily="2" charset="-122"/>
              </a:rPr>
              <a:t> </a:t>
            </a:r>
            <a:r>
              <a:rPr lang="zh-CN" sz="2200" b="0">
                <a:solidFill>
                  <a:srgbClr val="FF0000"/>
                </a:solidFill>
                <a:uFillTx/>
                <a:latin typeface="黑体" panose="02010609060101010101" pitchFamily="49" charset="-122"/>
                <a:ea typeface="黑体" panose="02010609060101010101" pitchFamily="49" charset="-122"/>
              </a:rPr>
              <a:t>【命题趋势】劳动的意义、发扬实干精神属高频考点。常结合漫画、时政热点、领导人讲话、名人名言等，考查劳动的意义，如何发扬实干精神，自觉肩负起历史赋予的重任，为国家的发展贡献力量等。</a:t>
            </a:r>
            <a:endParaRPr lang="zh-CN" altLang="en-US" sz="2200" b="0">
              <a:solidFill>
                <a:srgbClr val="FF0000"/>
              </a:solidFill>
              <a:uFillTx/>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anim calcmode="lin" valueType="num">
                                      <p:cBhvr additive="base">
                                        <p:cTn id="7"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2" end="2"/>
                                            </p:txEl>
                                          </p:spTgt>
                                        </p:tgtEl>
                                        <p:attrNameLst>
                                          <p:attrName>style.visibility</p:attrName>
                                        </p:attrNameLst>
                                      </p:cBhvr>
                                      <p:to>
                                        <p:strVal val="visible"/>
                                      </p:to>
                                    </p:set>
                                    <p:anim calcmode="lin" valueType="num">
                                      <p:cBhvr additive="base">
                                        <p:cTn id="13"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4" end="4"/>
                                            </p:txEl>
                                          </p:spTgt>
                                        </p:tgtEl>
                                        <p:attrNameLst>
                                          <p:attrName>style.visibility</p:attrName>
                                        </p:attrNameLst>
                                      </p:cBhvr>
                                      <p:to>
                                        <p:strVal val="visible"/>
                                      </p:to>
                                    </p:set>
                                    <p:anim calcmode="lin" valueType="num">
                                      <p:cBhvr additive="base">
                                        <p:cTn id="19"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5" end="5"/>
                                            </p:txEl>
                                          </p:spTgt>
                                        </p:tgtEl>
                                        <p:attrNameLst>
                                          <p:attrName>style.visibility</p:attrName>
                                        </p:attrNameLst>
                                      </p:cBhvr>
                                      <p:to>
                                        <p:strVal val="visible"/>
                                      </p:to>
                                    </p:set>
                                    <p:anim calcmode="lin" valueType="num">
                                      <p:cBhvr additive="base">
                                        <p:cTn id="25"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6" end="6"/>
                                            </p:txEl>
                                          </p:spTgt>
                                        </p:tgtEl>
                                        <p:attrNameLst>
                                          <p:attrName>style.visibility</p:attrName>
                                        </p:attrNameLst>
                                      </p:cBhvr>
                                      <p:to>
                                        <p:strVal val="visible"/>
                                      </p:to>
                                    </p:set>
                                    <p:anim calcmode="lin" valueType="num">
                                      <p:cBhvr additive="base">
                                        <p:cTn id="31" dur="500" fill="hold"/>
                                        <p:tgtEl>
                                          <p:spTgt spid="10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0">
                                            <p:txEl>
                                              <p:pRg st="7" end="7"/>
                                            </p:txEl>
                                          </p:spTgt>
                                        </p:tgtEl>
                                        <p:attrNameLst>
                                          <p:attrName>style.visibility</p:attrName>
                                        </p:attrNameLst>
                                      </p:cBhvr>
                                      <p:to>
                                        <p:strVal val="visible"/>
                                      </p:to>
                                    </p:set>
                                    <p:anim calcmode="lin" valueType="num">
                                      <p:cBhvr additive="base">
                                        <p:cTn id="37" dur="500" fill="hold"/>
                                        <p:tgtEl>
                                          <p:spTgt spid="10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0">
                                            <p:txEl>
                                              <p:pRg st="8" end="8"/>
                                            </p:txEl>
                                          </p:spTgt>
                                        </p:tgtEl>
                                        <p:attrNameLst>
                                          <p:attrName>style.visibility</p:attrName>
                                        </p:attrNameLst>
                                      </p:cBhvr>
                                      <p:to>
                                        <p:strVal val="visible"/>
                                      </p:to>
                                    </p:set>
                                    <p:anim calcmode="lin" valueType="num">
                                      <p:cBhvr additive="base">
                                        <p:cTn id="43" dur="500" fill="hold"/>
                                        <p:tgtEl>
                                          <p:spTgt spid="100">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0">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0">
                                            <p:txEl>
                                              <p:pRg st="9" end="9"/>
                                            </p:txEl>
                                          </p:spTgt>
                                        </p:tgtEl>
                                        <p:attrNameLst>
                                          <p:attrName>style.visibility</p:attrName>
                                        </p:attrNameLst>
                                      </p:cBhvr>
                                      <p:to>
                                        <p:strVal val="visible"/>
                                      </p:to>
                                    </p:set>
                                    <p:anim calcmode="lin" valueType="num">
                                      <p:cBhvr additive="base">
                                        <p:cTn id="47" dur="500" fill="hold"/>
                                        <p:tgtEl>
                                          <p:spTgt spid="100">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0">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0">
                                            <p:txEl>
                                              <p:pRg st="10" end="10"/>
                                            </p:txEl>
                                          </p:spTgt>
                                        </p:tgtEl>
                                        <p:attrNameLst>
                                          <p:attrName>style.visibility</p:attrName>
                                        </p:attrNameLst>
                                      </p:cBhvr>
                                      <p:to>
                                        <p:strVal val="visible"/>
                                      </p:to>
                                    </p:set>
                                    <p:anim calcmode="lin" valueType="num">
                                      <p:cBhvr additive="base">
                                        <p:cTn id="51" dur="500" fill="hold"/>
                                        <p:tgtEl>
                                          <p:spTgt spid="100">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0">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
                                            <p:txEl>
                                              <p:pRg st="0" end="0"/>
                                            </p:txEl>
                                          </p:spTgt>
                                        </p:tgtEl>
                                        <p:attrNameLst>
                                          <p:attrName>style.visibility</p:attrName>
                                        </p:attrNameLst>
                                      </p:cBhvr>
                                      <p:to>
                                        <p:strVal val="visible"/>
                                      </p:to>
                                    </p:set>
                                    <p:anim calcmode="lin" valueType="num">
                                      <p:cBhvr additive="base">
                                        <p:cTn id="5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1"/>
          <p:cNvPicPr>
            <a:picLocks noChangeAspect="1" noChangeArrowheads="1"/>
          </p:cNvPicPr>
          <p:nvPr>
            <p:custDataLst>
              <p:tags r:id="rId1"/>
            </p:custDataLst>
          </p:nvPr>
        </p:nvPicPr>
        <p:blipFill>
          <a:blip r:embed="rId2"/>
          <a:stretch>
            <a:fillRect/>
          </a:stretch>
        </p:blipFill>
        <p:spPr bwMode="auto">
          <a:xfrm>
            <a:off x="35560" y="0"/>
            <a:ext cx="9144000" cy="6877050"/>
          </a:xfrm>
          <a:prstGeom prst="rect">
            <a:avLst/>
          </a:prstGeom>
          <a:noFill/>
          <a:ln w="9525">
            <a:noFill/>
            <a:miter lim="800000"/>
            <a:headEnd/>
            <a:tailEnd/>
          </a:ln>
        </p:spPr>
      </p:pic>
      <p:sp>
        <p:nvSpPr>
          <p:cNvPr id="15362" name="Rectangle 4"/>
          <p:cNvSpPr>
            <a:spLocks noChangeArrowheads="1"/>
          </p:cNvSpPr>
          <p:nvPr>
            <p:custDataLst>
              <p:tags r:id="rId3"/>
            </p:custDataLst>
          </p:nvPr>
        </p:nvSpPr>
        <p:spPr bwMode="auto">
          <a:xfrm>
            <a:off x="556260" y="943928"/>
            <a:ext cx="7468235" cy="3579495"/>
          </a:xfrm>
          <a:prstGeom prst="rect">
            <a:avLst/>
          </a:prstGeom>
          <a:noFill/>
          <a:ln w="9525">
            <a:noFill/>
            <a:miter lim="800000"/>
          </a:ln>
        </p:spPr>
        <p:txBody>
          <a:bodyPr wrap="square" anchor="ctr">
            <a:spAutoFit/>
          </a:bodyPr>
          <a:lstStyle/>
          <a:p>
            <a:pPr marL="0" indent="0" eaLnBrk="1" latinLnBrk="0" hangingPunct="1">
              <a:lnSpc>
                <a:spcPts val="3400"/>
              </a:lnSpc>
            </a:pPr>
            <a:r>
              <a:rPr sz="2200">
                <a:solidFill>
                  <a:schemeClr val="tx1"/>
                </a:solidFill>
                <a:uFillTx/>
                <a:latin typeface="黑体" panose="02010609060101010101" pitchFamily="49" charset="-122"/>
                <a:ea typeface="黑体" panose="02010609060101010101" pitchFamily="49" charset="-122"/>
              </a:rPr>
              <a:t>1、认识国家利益，知道如何树立维护国家利益意识；</a:t>
            </a:r>
            <a:endParaRPr sz="2200">
              <a:solidFill>
                <a:schemeClr val="tx1"/>
              </a:solidFill>
              <a:uFillTx/>
              <a:latin typeface="黑体" panose="02010609060101010101" pitchFamily="49" charset="-122"/>
              <a:ea typeface="黑体" panose="02010609060101010101" pitchFamily="49" charset="-122"/>
            </a:endParaRPr>
          </a:p>
          <a:p>
            <a:pPr marL="0" indent="0" eaLnBrk="1" latinLnBrk="0" hangingPunct="1">
              <a:lnSpc>
                <a:spcPts val="3400"/>
              </a:lnSpc>
            </a:pPr>
            <a:r>
              <a:rPr sz="2200">
                <a:solidFill>
                  <a:schemeClr val="tx1"/>
                </a:solidFill>
                <a:uFillTx/>
                <a:latin typeface="黑体" panose="02010609060101010101" pitchFamily="49" charset="-122"/>
                <a:ea typeface="黑体" panose="02010609060101010101" pitchFamily="49" charset="-122"/>
              </a:rPr>
              <a:t>2、理解国家利益与个人利益的关系及如何捍卫国家利益；</a:t>
            </a:r>
            <a:endParaRPr sz="2200">
              <a:solidFill>
                <a:schemeClr val="tx1"/>
              </a:solidFill>
              <a:uFillTx/>
              <a:latin typeface="黑体" panose="02010609060101010101" pitchFamily="49" charset="-122"/>
              <a:ea typeface="黑体" panose="02010609060101010101" pitchFamily="49" charset="-122"/>
            </a:endParaRPr>
          </a:p>
          <a:p>
            <a:pPr marL="0" indent="0" eaLnBrk="1" latinLnBrk="0" hangingPunct="1">
              <a:lnSpc>
                <a:spcPts val="3400"/>
              </a:lnSpc>
            </a:pPr>
            <a:r>
              <a:rPr sz="2200">
                <a:solidFill>
                  <a:schemeClr val="tx1"/>
                </a:solidFill>
                <a:uFillTx/>
                <a:latin typeface="黑体" panose="02010609060101010101" pitchFamily="49" charset="-122"/>
                <a:ea typeface="黑体" panose="02010609060101010101" pitchFamily="49" charset="-122"/>
              </a:rPr>
              <a:t>3、理解国家安全与我们息息相关，明白如何维护国家安全；</a:t>
            </a:r>
            <a:endParaRPr sz="2200">
              <a:solidFill>
                <a:schemeClr val="tx1"/>
              </a:solidFill>
              <a:uFillTx/>
              <a:latin typeface="黑体" panose="02010609060101010101" pitchFamily="49" charset="-122"/>
              <a:ea typeface="黑体" panose="02010609060101010101" pitchFamily="49" charset="-122"/>
            </a:endParaRPr>
          </a:p>
          <a:p>
            <a:pPr marL="0" indent="0" eaLnBrk="1" latinLnBrk="0" hangingPunct="1">
              <a:lnSpc>
                <a:spcPts val="3400"/>
              </a:lnSpc>
            </a:pPr>
            <a:r>
              <a:rPr sz="2200">
                <a:solidFill>
                  <a:schemeClr val="tx1"/>
                </a:solidFill>
                <a:uFillTx/>
                <a:latin typeface="黑体" panose="02010609060101010101" pitchFamily="49" charset="-122"/>
                <a:ea typeface="黑体" panose="02010609060101010101" pitchFamily="49" charset="-122"/>
              </a:rPr>
              <a:t>4、了解国家发展中的问题，知道国家是如何解决这些问题的；</a:t>
            </a:r>
            <a:endParaRPr sz="2200">
              <a:solidFill>
                <a:schemeClr val="tx1"/>
              </a:solidFill>
              <a:uFillTx/>
              <a:latin typeface="黑体" panose="02010609060101010101" pitchFamily="49" charset="-122"/>
              <a:ea typeface="黑体" panose="02010609060101010101" pitchFamily="49" charset="-122"/>
            </a:endParaRPr>
          </a:p>
          <a:p>
            <a:pPr marL="0" indent="0" eaLnBrk="1" latinLnBrk="0" hangingPunct="1">
              <a:lnSpc>
                <a:spcPts val="3400"/>
              </a:lnSpc>
            </a:pPr>
            <a:r>
              <a:rPr sz="2200">
                <a:solidFill>
                  <a:schemeClr val="tx1"/>
                </a:solidFill>
                <a:uFillTx/>
                <a:latin typeface="黑体" panose="02010609060101010101" pitchFamily="49" charset="-122"/>
                <a:ea typeface="黑体" panose="02010609060101010101" pitchFamily="49" charset="-122"/>
              </a:rPr>
              <a:t>5、明白劳动的作用，发扬实干精神，生动担负起历史重任；</a:t>
            </a:r>
            <a:endParaRPr sz="2200">
              <a:solidFill>
                <a:schemeClr val="tx1"/>
              </a:solidFill>
              <a:uFillTx/>
              <a:latin typeface="黑体" panose="02010609060101010101" pitchFamily="49" charset="-122"/>
              <a:ea typeface="黑体" panose="02010609060101010101" pitchFamily="49" charset="-122"/>
            </a:endParaRPr>
          </a:p>
          <a:p>
            <a:pPr marL="0" indent="0" eaLnBrk="1" latinLnBrk="0" hangingPunct="1">
              <a:lnSpc>
                <a:spcPts val="3400"/>
              </a:lnSpc>
            </a:pPr>
            <a:r>
              <a:rPr sz="2200">
                <a:solidFill>
                  <a:schemeClr val="tx1"/>
                </a:solidFill>
                <a:uFillTx/>
                <a:latin typeface="黑体" panose="02010609060101010101" pitchFamily="49" charset="-122"/>
                <a:ea typeface="黑体" panose="02010609060101010101" pitchFamily="49" charset="-122"/>
              </a:rPr>
              <a:t>6、在掌握知识的基础上能够结合实际，培养学生一定的审题方法和答题技巧。</a:t>
            </a:r>
            <a:endParaRPr sz="2200">
              <a:solidFill>
                <a:schemeClr val="tx1"/>
              </a:solidFill>
              <a:uFillTx/>
              <a:latin typeface="黑体" panose="02010609060101010101" pitchFamily="49" charset="-122"/>
              <a:ea typeface="黑体" panose="02010609060101010101" pitchFamily="49" charset="-122"/>
            </a:endParaRPr>
          </a:p>
        </p:txBody>
      </p:sp>
      <p:sp>
        <p:nvSpPr>
          <p:cNvPr id="2" name="文本框 1"/>
          <p:cNvSpPr txBox="1"/>
          <p:nvPr>
            <p:custDataLst>
              <p:tags r:id="rId4"/>
            </p:custDataLst>
          </p:nvPr>
        </p:nvSpPr>
        <p:spPr>
          <a:xfrm>
            <a:off x="2699385" y="404495"/>
            <a:ext cx="3354705" cy="645160"/>
          </a:xfrm>
          <a:prstGeom prst="rect">
            <a:avLst/>
          </a:prstGeom>
          <a:noFill/>
        </p:spPr>
        <p:txBody>
          <a:bodyPr wrap="square" rtlCol="0" anchor="t">
            <a:spAutoFit/>
          </a:bodyPr>
          <a:lstStyle/>
          <a:p>
            <a:r>
              <a:rPr lang="zh-CN" sz="3600" b="1">
                <a:solidFill>
                  <a:srgbClr val="FF0000"/>
                </a:solidFill>
                <a:latin typeface="黑体" panose="02010609060101010101" pitchFamily="49" charset="-122"/>
                <a:ea typeface="黑体" panose="02010609060101010101" pitchFamily="49" charset="-122"/>
                <a:sym typeface="+mn-ea"/>
              </a:rPr>
              <a:t>一、复习目标</a:t>
            </a:r>
            <a:endParaRPr lang="zh-CN" sz="3600" b="1">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图片 1"/>
          <p:cNvPicPr>
            <a:picLocks noGrp="1" noChangeAspect="1"/>
          </p:cNvPicPr>
          <p:nvPr>
            <p:custDataLst>
              <p:tags r:id="rId1"/>
            </p:custDataLst>
          </p:nvPr>
        </p:nvPicPr>
        <p:blipFill>
          <a:blip r:embed="rId2"/>
          <a:stretch>
            <a:fillRect/>
          </a:stretch>
        </p:blipFill>
        <p:spPr bwMode="auto">
          <a:xfrm>
            <a:off x="6516370" y="0"/>
            <a:ext cx="2397760" cy="1208405"/>
          </a:xfrm>
          <a:prstGeom prst="rect">
            <a:avLst/>
          </a:prstGeom>
          <a:noFill/>
          <a:ln w="9525">
            <a:noFill/>
            <a:miter lim="800000"/>
            <a:headEnd/>
            <a:tailEnd/>
          </a:ln>
        </p:spPr>
      </p:pic>
      <p:sp>
        <p:nvSpPr>
          <p:cNvPr id="2" name="文本框 1"/>
          <p:cNvSpPr txBox="1"/>
          <p:nvPr>
            <p:custDataLst>
              <p:tags r:id="rId3"/>
            </p:custDataLst>
          </p:nvPr>
        </p:nvSpPr>
        <p:spPr>
          <a:xfrm>
            <a:off x="1909445" y="260985"/>
            <a:ext cx="4318635" cy="521970"/>
          </a:xfrm>
          <a:prstGeom prst="rect">
            <a:avLst/>
          </a:prstGeom>
          <a:noFill/>
        </p:spPr>
        <p:txBody>
          <a:bodyPr wrap="square" rtlCol="0" anchor="t">
            <a:spAutoFit/>
          </a:bodyPr>
          <a:lstStyle/>
          <a:p>
            <a:r>
              <a:rPr lang="zh-CN" sz="2800">
                <a:latin typeface="黑体" panose="02010609060101010101" pitchFamily="49" charset="-122"/>
                <a:ea typeface="黑体" panose="02010609060101010101" pitchFamily="49" charset="-122"/>
                <a:cs typeface="黑体" panose="02010609060101010101" pitchFamily="49" charset="-122"/>
                <a:sym typeface="+mn-ea"/>
              </a:rPr>
              <a:t>（三）本单元的核心观点</a:t>
            </a:r>
            <a:endParaRPr lang="zh-CN" altLang="en-US" sz="280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00" name="文本框 99"/>
          <p:cNvSpPr txBox="1"/>
          <p:nvPr>
            <p:custDataLst>
              <p:tags r:id="rId4"/>
            </p:custDataLst>
          </p:nvPr>
        </p:nvSpPr>
        <p:spPr>
          <a:xfrm>
            <a:off x="741680" y="980440"/>
            <a:ext cx="7980680" cy="5621020"/>
          </a:xfrm>
          <a:prstGeom prst="rect">
            <a:avLst/>
          </a:prstGeom>
          <a:noFill/>
          <a:ln w="9525">
            <a:noFill/>
          </a:ln>
        </p:spPr>
        <p:txBody>
          <a:bodyPr wrap="square">
            <a:spAutoFit/>
          </a:bodyPr>
          <a:lstStyle/>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1、国家利益是人民利益的集中体现，是广大人民最根本、最长远的利益。。</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2、维护国家利益是实现国家富强、民族振兴、人民幸福的重要保证。</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3、国家利益至上，人民利益高于一切，国家利益与人民利益是高度一致的。二者相辅相承。</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4、从根本上说，国家利益、与集体利益、个人利益是一致的。当国家利益与集体利益、个人利益发生矛盾时，要以国家利益为重，把国家利益放在第一位。</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5、我们要用理性、务实、文明的心态，合法有序地表达爱国情感，维护国家利益。</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zh-CN" sz="2400" b="0">
                <a:latin typeface="黑体" panose="02010609060101010101" pitchFamily="49" charset="-122"/>
                <a:ea typeface="黑体" panose="02010609060101010101" pitchFamily="49" charset="-122"/>
                <a:cs typeface="黑体" panose="02010609060101010101" pitchFamily="49" charset="-122"/>
              </a:rPr>
              <a:t>6、维护国家利益是每个公民的基本义务，我们要牢固树立国家利益至上的观念，始终把国家利益放在第一位，捍卫国家的尊严，坚决同一切损害国家利益的行为作斗争。</a:t>
            </a:r>
            <a:endParaRPr lang="zh-CN" sz="2400" b="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 calcmode="lin" valueType="num">
                                      <p:cBhvr additive="base">
                                        <p:cTn id="7"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1" end="1"/>
                                            </p:txEl>
                                          </p:spTgt>
                                        </p:tgtEl>
                                        <p:attrNameLst>
                                          <p:attrName>style.visibility</p:attrName>
                                        </p:attrNameLst>
                                      </p:cBhvr>
                                      <p:to>
                                        <p:strVal val="visible"/>
                                      </p:to>
                                    </p:set>
                                    <p:anim calcmode="lin" valueType="num">
                                      <p:cBhvr additive="base">
                                        <p:cTn id="13"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2" end="2"/>
                                            </p:txEl>
                                          </p:spTgt>
                                        </p:tgtEl>
                                        <p:attrNameLst>
                                          <p:attrName>style.visibility</p:attrName>
                                        </p:attrNameLst>
                                      </p:cBhvr>
                                      <p:to>
                                        <p:strVal val="visible"/>
                                      </p:to>
                                    </p:set>
                                    <p:anim calcmode="lin" valueType="num">
                                      <p:cBhvr additive="base">
                                        <p:cTn id="19"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3" end="3"/>
                                            </p:txEl>
                                          </p:spTgt>
                                        </p:tgtEl>
                                        <p:attrNameLst>
                                          <p:attrName>style.visibility</p:attrName>
                                        </p:attrNameLst>
                                      </p:cBhvr>
                                      <p:to>
                                        <p:strVal val="visible"/>
                                      </p:to>
                                    </p:set>
                                    <p:anim calcmode="lin" valueType="num">
                                      <p:cBhvr additive="base">
                                        <p:cTn id="25"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4" end="4"/>
                                            </p:txEl>
                                          </p:spTgt>
                                        </p:tgtEl>
                                        <p:attrNameLst>
                                          <p:attrName>style.visibility</p:attrName>
                                        </p:attrNameLst>
                                      </p:cBhvr>
                                      <p:to>
                                        <p:strVal val="visible"/>
                                      </p:to>
                                    </p:set>
                                    <p:anim calcmode="lin" valueType="num">
                                      <p:cBhvr additive="base">
                                        <p:cTn id="31"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0">
                                            <p:txEl>
                                              <p:pRg st="5" end="5"/>
                                            </p:txEl>
                                          </p:spTgt>
                                        </p:tgtEl>
                                        <p:attrNameLst>
                                          <p:attrName>style.visibility</p:attrName>
                                        </p:attrNameLst>
                                      </p:cBhvr>
                                      <p:to>
                                        <p:strVal val="visible"/>
                                      </p:to>
                                    </p:set>
                                    <p:anim calcmode="lin" valueType="num">
                                      <p:cBhvr additive="base">
                                        <p:cTn id="37"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图片 1"/>
          <p:cNvPicPr>
            <a:picLocks noGrp="1" noChangeAspect="1"/>
          </p:cNvPicPr>
          <p:nvPr>
            <p:custDataLst>
              <p:tags r:id="rId1"/>
            </p:custDataLst>
          </p:nvPr>
        </p:nvPicPr>
        <p:blipFill>
          <a:blip r:embed="rId2"/>
          <a:stretch>
            <a:fillRect/>
          </a:stretch>
        </p:blipFill>
        <p:spPr bwMode="auto">
          <a:xfrm>
            <a:off x="6515735" y="44450"/>
            <a:ext cx="2397760" cy="1012190"/>
          </a:xfrm>
          <a:prstGeom prst="rect">
            <a:avLst/>
          </a:prstGeom>
          <a:noFill/>
          <a:ln w="9525">
            <a:noFill/>
            <a:miter lim="800000"/>
            <a:headEnd/>
            <a:tailEnd/>
          </a:ln>
        </p:spPr>
      </p:pic>
      <p:sp>
        <p:nvSpPr>
          <p:cNvPr id="2" name="文本框 1"/>
          <p:cNvSpPr txBox="1"/>
          <p:nvPr>
            <p:custDataLst>
              <p:tags r:id="rId3"/>
            </p:custDataLst>
          </p:nvPr>
        </p:nvSpPr>
        <p:spPr>
          <a:xfrm>
            <a:off x="2267585" y="170815"/>
            <a:ext cx="4121150" cy="521970"/>
          </a:xfrm>
          <a:prstGeom prst="rect">
            <a:avLst/>
          </a:prstGeom>
          <a:noFill/>
        </p:spPr>
        <p:txBody>
          <a:bodyPr wrap="square" rtlCol="0" anchor="t">
            <a:spAutoFit/>
          </a:bodyPr>
          <a:lstStyle/>
          <a:p>
            <a:r>
              <a:rPr lang="zh-CN" sz="2800">
                <a:latin typeface="黑体" panose="02010609060101010101" pitchFamily="49" charset="-122"/>
                <a:ea typeface="黑体" panose="02010609060101010101" pitchFamily="49" charset="-122"/>
                <a:cs typeface="黑体" panose="02010609060101010101" pitchFamily="49" charset="-122"/>
                <a:sym typeface="+mn-ea"/>
              </a:rPr>
              <a:t>（三）本单元的核心观点</a:t>
            </a:r>
            <a:endParaRPr lang="zh-CN" altLang="en-US" sz="280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00" name="文本框 99"/>
          <p:cNvSpPr txBox="1"/>
          <p:nvPr>
            <p:custDataLst>
              <p:tags r:id="rId4"/>
            </p:custDataLst>
          </p:nvPr>
        </p:nvSpPr>
        <p:spPr>
          <a:xfrm>
            <a:off x="683895" y="836930"/>
            <a:ext cx="7887970" cy="5631180"/>
          </a:xfrm>
          <a:prstGeom prst="rect">
            <a:avLst/>
          </a:prstGeom>
          <a:noFill/>
          <a:ln w="9525">
            <a:noFill/>
          </a:ln>
        </p:spPr>
        <p:txBody>
          <a:bodyPr wrap="square">
            <a:spAutoFit/>
          </a:bodyPr>
          <a:lstStyle/>
          <a:p>
            <a:pPr marL="0" indent="0"/>
            <a:r>
              <a:rPr lang="zh-CN" sz="2400" b="0">
                <a:latin typeface="黑体" panose="02010609060101010101" pitchFamily="49" charset="-122"/>
                <a:ea typeface="黑体" panose="02010609060101010101" pitchFamily="49" charset="-122"/>
                <a:cs typeface="黑体" panose="02010609060101010101" pitchFamily="49" charset="-122"/>
              </a:rPr>
              <a:t>7、国家安全是实现国家利益最根本的保障，是民族复兴的根基，是国家生存与发展的重要保障，是人民幸福安康的前提。</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a:r>
              <a:rPr lang="zh-CN" sz="2400" b="0">
                <a:latin typeface="黑体" panose="02010609060101010101" pitchFamily="49" charset="-122"/>
                <a:ea typeface="黑体" panose="02010609060101010101" pitchFamily="49" charset="-122"/>
                <a:cs typeface="黑体" panose="02010609060101010101" pitchFamily="49" charset="-122"/>
              </a:rPr>
              <a:t>8、我们要树立总体国家安全观，切实增强国家安全意识，以实际行动维护国家安全。</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a:r>
              <a:rPr lang="zh-CN" sz="2400" b="0">
                <a:latin typeface="黑体" panose="02010609060101010101" pitchFamily="49" charset="-122"/>
                <a:ea typeface="黑体" panose="02010609060101010101" pitchFamily="49" charset="-122"/>
                <a:cs typeface="黑体" panose="02010609060101010101" pitchFamily="49" charset="-122"/>
              </a:rPr>
              <a:t>9、总体国家安全观以人民安全为宗旨，以政治安全为根本，以经济安全为基础，以军事、文化、社会安全为保障，以促进国际安全为依托。</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a:r>
              <a:rPr lang="zh-CN" sz="2400" b="0">
                <a:latin typeface="黑体" panose="02010609060101010101" pitchFamily="49" charset="-122"/>
                <a:ea typeface="黑体" panose="02010609060101010101" pitchFamily="49" charset="-122"/>
                <a:cs typeface="黑体" panose="02010609060101010101" pitchFamily="49" charset="-122"/>
              </a:rPr>
              <a:t>10、劳动是财富的源泉，也是幸福的源泉。发扬实干精神,用劳动创造新的辉煌。</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a:r>
              <a:rPr lang="zh-CN" sz="2400" b="0">
                <a:latin typeface="黑体" panose="02010609060101010101" pitchFamily="49" charset="-122"/>
                <a:ea typeface="黑体" panose="02010609060101010101" pitchFamily="49" charset="-122"/>
                <a:cs typeface="黑体" panose="02010609060101010101" pitchFamily="49" charset="-122"/>
              </a:rPr>
              <a:t>11、无论是脑力劳动者还是体力劳动者，都是国家的建设者，都值得我们尊敬和学习。</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a:r>
              <a:rPr lang="zh-CN" sz="2400" b="0">
                <a:latin typeface="黑体" panose="02010609060101010101" pitchFamily="49" charset="-122"/>
                <a:ea typeface="黑体" panose="02010609060101010101" pitchFamily="49" charset="-122"/>
                <a:cs typeface="黑体" panose="02010609060101010101" pitchFamily="49" charset="-122"/>
              </a:rPr>
              <a:t>12、把中国梦变成现实，创造未来的美好生活，需要一代代人埋头苦干和接力奋斗，需要每个人在各自岗位上付出更多的辛勤和汗水。</a:t>
            </a:r>
            <a:endParaRPr lang="zh-CN" sz="2400" b="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 calcmode="lin" valueType="num">
                                      <p:cBhvr additive="base">
                                        <p:cTn id="7"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1" end="1"/>
                                            </p:txEl>
                                          </p:spTgt>
                                        </p:tgtEl>
                                        <p:attrNameLst>
                                          <p:attrName>style.visibility</p:attrName>
                                        </p:attrNameLst>
                                      </p:cBhvr>
                                      <p:to>
                                        <p:strVal val="visible"/>
                                      </p:to>
                                    </p:set>
                                    <p:anim calcmode="lin" valueType="num">
                                      <p:cBhvr additive="base">
                                        <p:cTn id="13"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2" end="2"/>
                                            </p:txEl>
                                          </p:spTgt>
                                        </p:tgtEl>
                                        <p:attrNameLst>
                                          <p:attrName>style.visibility</p:attrName>
                                        </p:attrNameLst>
                                      </p:cBhvr>
                                      <p:to>
                                        <p:strVal val="visible"/>
                                      </p:to>
                                    </p:set>
                                    <p:anim calcmode="lin" valueType="num">
                                      <p:cBhvr additive="base">
                                        <p:cTn id="19"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3" end="3"/>
                                            </p:txEl>
                                          </p:spTgt>
                                        </p:tgtEl>
                                        <p:attrNameLst>
                                          <p:attrName>style.visibility</p:attrName>
                                        </p:attrNameLst>
                                      </p:cBhvr>
                                      <p:to>
                                        <p:strVal val="visible"/>
                                      </p:to>
                                    </p:set>
                                    <p:anim calcmode="lin" valueType="num">
                                      <p:cBhvr additive="base">
                                        <p:cTn id="25"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4" end="4"/>
                                            </p:txEl>
                                          </p:spTgt>
                                        </p:tgtEl>
                                        <p:attrNameLst>
                                          <p:attrName>style.visibility</p:attrName>
                                        </p:attrNameLst>
                                      </p:cBhvr>
                                      <p:to>
                                        <p:strVal val="visible"/>
                                      </p:to>
                                    </p:set>
                                    <p:anim calcmode="lin" valueType="num">
                                      <p:cBhvr additive="base">
                                        <p:cTn id="31"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0">
                                            <p:txEl>
                                              <p:pRg st="5" end="5"/>
                                            </p:txEl>
                                          </p:spTgt>
                                        </p:tgtEl>
                                        <p:attrNameLst>
                                          <p:attrName>style.visibility</p:attrName>
                                        </p:attrNameLst>
                                      </p:cBhvr>
                                      <p:to>
                                        <p:strVal val="visible"/>
                                      </p:to>
                                    </p:set>
                                    <p:anim calcmode="lin" valueType="num">
                                      <p:cBhvr additive="base">
                                        <p:cTn id="37"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图片 1"/>
          <p:cNvPicPr>
            <a:picLocks noGrp="1" noChangeAspect="1"/>
          </p:cNvPicPr>
          <p:nvPr>
            <p:custDataLst>
              <p:tags r:id="rId1"/>
            </p:custDataLst>
          </p:nvPr>
        </p:nvPicPr>
        <p:blipFill>
          <a:blip r:embed="rId2"/>
          <a:stretch>
            <a:fillRect/>
          </a:stretch>
        </p:blipFill>
        <p:spPr bwMode="auto">
          <a:xfrm>
            <a:off x="6515735" y="44450"/>
            <a:ext cx="2397760" cy="1145540"/>
          </a:xfrm>
          <a:prstGeom prst="rect">
            <a:avLst/>
          </a:prstGeom>
          <a:noFill/>
          <a:ln w="9525">
            <a:noFill/>
            <a:miter lim="800000"/>
            <a:headEnd/>
            <a:tailEnd/>
          </a:ln>
        </p:spPr>
      </p:pic>
      <p:sp>
        <p:nvSpPr>
          <p:cNvPr id="3" name="Rectangle 2"/>
          <p:cNvSpPr txBox="1">
            <a:spLocks noChangeArrowheads="1"/>
          </p:cNvSpPr>
          <p:nvPr>
            <p:custDataLst>
              <p:tags r:id="rId3"/>
            </p:custDataLst>
          </p:nvPr>
        </p:nvSpPr>
        <p:spPr bwMode="auto">
          <a:xfrm>
            <a:off x="1619250" y="222885"/>
            <a:ext cx="4781550" cy="723265"/>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（四）本单元的易错点</a:t>
            </a:r>
            <a:endParaRPr lang="zh-CN" altLang="en-US" sz="2800">
              <a:latin typeface="Calligraphic"/>
              <a:ea typeface="黑体" panose="02010609060101010101" pitchFamily="49" charset="-122"/>
              <a:sym typeface="Times New Roman" panose="02020603050405020304" pitchFamily="18" charset="0"/>
            </a:endParaRPr>
          </a:p>
        </p:txBody>
      </p:sp>
      <p:sp>
        <p:nvSpPr>
          <p:cNvPr id="4" name="文本框 3"/>
          <p:cNvSpPr txBox="1"/>
          <p:nvPr>
            <p:custDataLst>
              <p:tags r:id="rId4"/>
            </p:custDataLst>
          </p:nvPr>
        </p:nvSpPr>
        <p:spPr>
          <a:xfrm>
            <a:off x="684530" y="946150"/>
            <a:ext cx="7665085" cy="5077460"/>
          </a:xfrm>
          <a:prstGeom prst="rect">
            <a:avLst/>
          </a:prstGeom>
          <a:noFill/>
          <a:ln w="9525">
            <a:noFill/>
          </a:ln>
        </p:spPr>
        <p:txBody>
          <a:bodyPr wrap="square">
            <a:spAutoFit/>
          </a:bodyPr>
          <a:lstStyle/>
          <a:p>
            <a:pPr marL="0" indent="0" eaLnBrk="1" latinLnBrk="0" hangingPunct="1">
              <a:lnSpc>
                <a:spcPct val="150000"/>
              </a:lnSpc>
            </a:pPr>
            <a:r>
              <a:rPr lang="zh-CN" sz="2400" b="0">
                <a:latin typeface="黑体" panose="02010609060101010101" pitchFamily="49" charset="-122"/>
                <a:ea typeface="黑体" panose="02010609060101010101" pitchFamily="49" charset="-122"/>
                <a:cs typeface="黑体" panose="02010609060101010101" pitchFamily="49" charset="-122"/>
              </a:rPr>
              <a:t>1、国家利益就是国家的核心利益。</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50000"/>
              </a:lnSpc>
            </a:pPr>
            <a:r>
              <a:rPr lang="en-US" altLang="zh-CN" sz="2400" b="0">
                <a:latin typeface="黑体" panose="02010609060101010101" pitchFamily="49" charset="-122"/>
                <a:ea typeface="黑体" panose="02010609060101010101" pitchFamily="49" charset="-122"/>
                <a:cs typeface="黑体" panose="02010609060101010101" pitchFamily="49" charset="-122"/>
              </a:rPr>
              <a:t>   </a:t>
            </a: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国家利益涉及政治、经济、文化、社会、军事等领域，包括安全利益、政治利益、经济利益、文化利益等。</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50000"/>
              </a:lnSpc>
            </a:pP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国家的核心利益包括国家主权、国家安全、领土完整、国家统一、宪法确立的国家政治制度和社会大局稳定、经济社会可持续发展的基本保障。</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50000"/>
              </a:lnSpc>
            </a:pPr>
            <a:r>
              <a:rPr lang="zh-CN" sz="2400" b="0">
                <a:latin typeface="黑体" panose="02010609060101010101" pitchFamily="49" charset="-122"/>
                <a:ea typeface="黑体" panose="02010609060101010101" pitchFamily="49" charset="-122"/>
                <a:cs typeface="黑体" panose="02010609060101010101" pitchFamily="49" charset="-122"/>
              </a:rPr>
              <a:t>2、青少年与维护国家安全无关。</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50000"/>
              </a:lnSpc>
            </a:pPr>
            <a:r>
              <a:rPr lang="en-US" altLang="zh-CN" sz="2400" b="0">
                <a:latin typeface="黑体" panose="02010609060101010101" pitchFamily="49" charset="-122"/>
                <a:ea typeface="黑体" panose="02010609060101010101" pitchFamily="49" charset="-122"/>
                <a:cs typeface="黑体" panose="02010609060101010101" pitchFamily="49" charset="-122"/>
              </a:rPr>
              <a:t>   </a:t>
            </a: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维护国家安全，是法律赋予每个公民的义务。维护国家安全，人人可为。</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custDataLst>
              <p:tags r:id="rId5"/>
            </p:custDataLst>
          </p:nvPr>
        </p:nvSpPr>
        <p:spPr>
          <a:xfrm>
            <a:off x="5436235" y="1052830"/>
            <a:ext cx="734695" cy="460375"/>
          </a:xfrm>
          <a:prstGeom prst="rect">
            <a:avLst/>
          </a:prstGeom>
          <a:noFill/>
        </p:spPr>
        <p:txBody>
          <a:bodyPr wrap="square" rtlCol="0" anchor="t">
            <a:spAutoFit/>
          </a:bodyPr>
          <a:lstStyle/>
          <a:p>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错</a:t>
            </a:r>
            <a:endPar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 name="文本框 5"/>
          <p:cNvSpPr txBox="1"/>
          <p:nvPr>
            <p:custDataLst>
              <p:tags r:id="rId6"/>
            </p:custDataLst>
          </p:nvPr>
        </p:nvSpPr>
        <p:spPr>
          <a:xfrm>
            <a:off x="5220335" y="4364990"/>
            <a:ext cx="734695" cy="460375"/>
          </a:xfrm>
          <a:prstGeom prst="rect">
            <a:avLst/>
          </a:prstGeom>
          <a:noFill/>
        </p:spPr>
        <p:txBody>
          <a:bodyPr wrap="square" rtlCol="0" anchor="t">
            <a:spAutoFit/>
          </a:bodyPr>
          <a:lstStyle/>
          <a:p>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错</a:t>
            </a:r>
            <a:endPar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图片 1"/>
          <p:cNvPicPr>
            <a:picLocks noGrp="1" noChangeAspect="1"/>
          </p:cNvPicPr>
          <p:nvPr>
            <p:custDataLst>
              <p:tags r:id="rId1"/>
            </p:custDataLst>
          </p:nvPr>
        </p:nvPicPr>
        <p:blipFill>
          <a:blip r:embed="rId2"/>
          <a:stretch>
            <a:fillRect/>
          </a:stretch>
        </p:blipFill>
        <p:spPr bwMode="auto">
          <a:xfrm>
            <a:off x="6515735" y="44450"/>
            <a:ext cx="2397760" cy="1427480"/>
          </a:xfrm>
          <a:prstGeom prst="rect">
            <a:avLst/>
          </a:prstGeom>
          <a:noFill/>
          <a:ln w="9525">
            <a:noFill/>
            <a:miter lim="800000"/>
            <a:headEnd/>
            <a:tailEnd/>
          </a:ln>
        </p:spPr>
      </p:pic>
      <p:sp>
        <p:nvSpPr>
          <p:cNvPr id="3" name="Rectangle 2"/>
          <p:cNvSpPr txBox="1">
            <a:spLocks noChangeArrowheads="1"/>
          </p:cNvSpPr>
          <p:nvPr>
            <p:custDataLst>
              <p:tags r:id="rId3"/>
            </p:custDataLst>
          </p:nvPr>
        </p:nvSpPr>
        <p:spPr bwMode="auto">
          <a:xfrm>
            <a:off x="1619250" y="222885"/>
            <a:ext cx="4781550" cy="723265"/>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（四）本单元的易错点</a:t>
            </a:r>
            <a:endParaRPr lang="zh-CN" altLang="en-US" sz="2800">
              <a:latin typeface="Calligraphic"/>
              <a:ea typeface="黑体" panose="02010609060101010101" pitchFamily="49" charset="-122"/>
              <a:sym typeface="Times New Roman" panose="02020603050405020304" pitchFamily="18" charset="0"/>
            </a:endParaRPr>
          </a:p>
        </p:txBody>
      </p:sp>
      <p:sp>
        <p:nvSpPr>
          <p:cNvPr id="4" name="文本框 3"/>
          <p:cNvSpPr txBox="1"/>
          <p:nvPr>
            <p:custDataLst>
              <p:tags r:id="rId4"/>
            </p:custDataLst>
          </p:nvPr>
        </p:nvSpPr>
        <p:spPr>
          <a:xfrm>
            <a:off x="683895" y="946150"/>
            <a:ext cx="7819390" cy="5726430"/>
          </a:xfrm>
          <a:prstGeom prst="rect">
            <a:avLst/>
          </a:prstGeom>
          <a:noFill/>
          <a:ln w="9525">
            <a:noFill/>
          </a:ln>
        </p:spPr>
        <p:txBody>
          <a:bodyPr wrap="square">
            <a:spAutoFit/>
          </a:bodyPr>
          <a:lstStyle/>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3、国家利益与个人利益在根本上是一致的，因此二者不会发生矛盾。</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在我们国家，国家利益反映广大人民的共同需求，是人民利益的集中表现，二者在根本上是一致的，但国家利益与个人利益有时会难免发生矛盾；当国家利益与个人利益发生冲突时，应始终坚持以国家利益为重。</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4、国家利益和个人利益在根本上是一致的，二者是完全等同的。</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国家利益和个人利益在根本上是一致的，但二者并不完全等同，国家利益是关系全局的、长远的利益，有时难免同个人利益发生矛盾。当二者发生矛盾和冲突时，我们要以国家利益为重，把国家利益放在第一位；为了国家利益，有时不仅需要放弃个人利益，甚至要献出自己的生命。</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custDataLst>
              <p:tags r:id="rId5"/>
            </p:custDataLst>
          </p:nvPr>
        </p:nvSpPr>
        <p:spPr>
          <a:xfrm>
            <a:off x="2627630" y="1471930"/>
            <a:ext cx="734695" cy="460375"/>
          </a:xfrm>
          <a:prstGeom prst="rect">
            <a:avLst/>
          </a:prstGeom>
          <a:noFill/>
        </p:spPr>
        <p:txBody>
          <a:bodyPr wrap="square" rtlCol="0" anchor="t">
            <a:spAutoFit/>
          </a:bodyPr>
          <a:lstStyle/>
          <a:p>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错</a:t>
            </a:r>
            <a:endPar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 name="文本框 5"/>
          <p:cNvSpPr txBox="1"/>
          <p:nvPr>
            <p:custDataLst>
              <p:tags r:id="rId6"/>
            </p:custDataLst>
          </p:nvPr>
        </p:nvSpPr>
        <p:spPr>
          <a:xfrm>
            <a:off x="2124075" y="3860800"/>
            <a:ext cx="734695" cy="460375"/>
          </a:xfrm>
          <a:prstGeom prst="rect">
            <a:avLst/>
          </a:prstGeom>
          <a:noFill/>
        </p:spPr>
        <p:txBody>
          <a:bodyPr wrap="square" rtlCol="0" anchor="t">
            <a:spAutoFit/>
          </a:bodyPr>
          <a:lstStyle/>
          <a:p>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错</a:t>
            </a:r>
            <a:endPar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图片 1"/>
          <p:cNvPicPr>
            <a:picLocks noGrp="1" noChangeAspect="1"/>
          </p:cNvPicPr>
          <p:nvPr>
            <p:custDataLst>
              <p:tags r:id="rId1"/>
            </p:custDataLst>
          </p:nvPr>
        </p:nvPicPr>
        <p:blipFill>
          <a:blip r:embed="rId2"/>
          <a:stretch>
            <a:fillRect/>
          </a:stretch>
        </p:blipFill>
        <p:spPr bwMode="auto">
          <a:xfrm>
            <a:off x="6515735" y="-27305"/>
            <a:ext cx="2397760" cy="1113790"/>
          </a:xfrm>
          <a:prstGeom prst="rect">
            <a:avLst/>
          </a:prstGeom>
          <a:noFill/>
          <a:ln w="9525">
            <a:noFill/>
            <a:miter lim="800000"/>
            <a:headEnd/>
            <a:tailEnd/>
          </a:ln>
        </p:spPr>
      </p:pic>
      <p:sp>
        <p:nvSpPr>
          <p:cNvPr id="100" name="文本框 99"/>
          <p:cNvSpPr txBox="1"/>
          <p:nvPr>
            <p:custDataLst>
              <p:tags r:id="rId3"/>
            </p:custDataLst>
          </p:nvPr>
        </p:nvSpPr>
        <p:spPr>
          <a:xfrm>
            <a:off x="732790" y="836930"/>
            <a:ext cx="8010525" cy="5846445"/>
          </a:xfrm>
          <a:prstGeom prst="rect">
            <a:avLst/>
          </a:prstGeom>
          <a:noFill/>
          <a:ln w="9525">
            <a:noFill/>
          </a:ln>
        </p:spPr>
        <p:txBody>
          <a:bodyPr wrap="square">
            <a:spAutoFit/>
          </a:bodyPr>
          <a:lstStyle/>
          <a:p>
            <a:pPr marL="0" indent="0">
              <a:lnSpc>
                <a:spcPct val="130000"/>
              </a:lnSpc>
            </a:pPr>
            <a:r>
              <a:rPr lang="zh-CN" sz="2400" b="0">
                <a:uFillTx/>
                <a:latin typeface="黑体" panose="02010609060101010101" pitchFamily="49" charset="-122"/>
                <a:ea typeface="黑体" panose="02010609060101010101" pitchFamily="49" charset="-122"/>
                <a:cs typeface="黑体" panose="02010609060101010101" pitchFamily="49" charset="-122"/>
              </a:rPr>
              <a:t>5、在当代中国，人民利益是国家利益的集中表现。</a:t>
            </a:r>
            <a:endParaRPr lang="zh-CN" sz="2400" b="0">
              <a:uFillTx/>
              <a:latin typeface="黑体" panose="02010609060101010101" pitchFamily="49" charset="-122"/>
              <a:ea typeface="黑体" panose="02010609060101010101" pitchFamily="49" charset="-122"/>
              <a:cs typeface="黑体" panose="02010609060101010101" pitchFamily="49" charset="-122"/>
            </a:endParaRPr>
          </a:p>
          <a:p>
            <a:pPr marL="0" indent="0">
              <a:lnSpc>
                <a:spcPct val="130000"/>
              </a:lnSpc>
            </a:pPr>
            <a:r>
              <a:rPr lang="en-US" altLang="zh-CN" sz="2400" b="0">
                <a:uFillTx/>
                <a:latin typeface="黑体" panose="02010609060101010101" pitchFamily="49" charset="-122"/>
                <a:ea typeface="黑体" panose="02010609060101010101" pitchFamily="49" charset="-122"/>
                <a:cs typeface="黑体" panose="02010609060101010101" pitchFamily="49" charset="-122"/>
              </a:rPr>
              <a:t>   </a:t>
            </a:r>
            <a:r>
              <a:rPr lang="zh-CN" sz="2400" b="0">
                <a:solidFill>
                  <a:srgbClr val="FF0000"/>
                </a:solidFill>
                <a:uFillTx/>
                <a:latin typeface="黑体" panose="02010609060101010101" pitchFamily="49" charset="-122"/>
                <a:ea typeface="黑体" panose="02010609060101010101" pitchFamily="49" charset="-122"/>
                <a:cs typeface="黑体" panose="02010609060101010101" pitchFamily="49" charset="-122"/>
              </a:rPr>
              <a:t>在我们国家，国家利益反映广大人民的共同需求，是人民利益的集中表现。国家利益至上，人民利益高于一切，二者相辅相成。</a:t>
            </a:r>
            <a:endParaRPr lang="zh-CN" sz="2400" b="0">
              <a:solidFill>
                <a:srgbClr val="FF0000"/>
              </a:solidFill>
              <a:uFillTx/>
              <a:latin typeface="黑体" panose="02010609060101010101" pitchFamily="49" charset="-122"/>
              <a:ea typeface="黑体" panose="02010609060101010101" pitchFamily="49" charset="-122"/>
              <a:cs typeface="黑体" panose="02010609060101010101" pitchFamily="49" charset="-122"/>
            </a:endParaRPr>
          </a:p>
          <a:p>
            <a:pPr marL="0" indent="0">
              <a:lnSpc>
                <a:spcPct val="130000"/>
              </a:lnSpc>
            </a:pPr>
            <a:r>
              <a:rPr lang="zh-CN" sz="2400" b="0">
                <a:uFillTx/>
                <a:latin typeface="黑体" panose="02010609060101010101" pitchFamily="49" charset="-122"/>
                <a:ea typeface="黑体" panose="02010609060101010101" pitchFamily="49" charset="-122"/>
                <a:cs typeface="黑体" panose="02010609060101010101" pitchFamily="49" charset="-122"/>
              </a:rPr>
              <a:t>6、实现中华民族伟大复兴最鲜明的特点是将国家和人民视为一个命运共同体，将国家利益和人民利益紧密联系在一起。</a:t>
            </a:r>
            <a:endParaRPr lang="zh-CN" sz="2400" b="0">
              <a:uFillTx/>
              <a:latin typeface="黑体" panose="02010609060101010101" pitchFamily="49" charset="-122"/>
              <a:ea typeface="黑体" panose="02010609060101010101" pitchFamily="49" charset="-122"/>
              <a:cs typeface="黑体" panose="02010609060101010101" pitchFamily="49" charset="-122"/>
            </a:endParaRPr>
          </a:p>
          <a:p>
            <a:pPr marL="0" indent="0">
              <a:lnSpc>
                <a:spcPct val="130000"/>
              </a:lnSpc>
            </a:pPr>
            <a:r>
              <a:rPr lang="zh-CN" sz="2400" b="0">
                <a:uFillTx/>
                <a:latin typeface="黑体" panose="02010609060101010101" pitchFamily="49" charset="-122"/>
                <a:ea typeface="黑体" panose="02010609060101010101" pitchFamily="49" charset="-122"/>
                <a:cs typeface="黑体" panose="02010609060101010101" pitchFamily="49" charset="-122"/>
              </a:rPr>
              <a:t>7、“道虽迩 不行不至 事虽小 不为不成”说明公民要以实际行动维护国家安全。</a:t>
            </a:r>
            <a:endParaRPr lang="zh-CN" sz="2400" b="0">
              <a:uFillTx/>
              <a:latin typeface="黑体" panose="02010609060101010101" pitchFamily="49" charset="-122"/>
              <a:ea typeface="黑体" panose="02010609060101010101" pitchFamily="49" charset="-122"/>
              <a:cs typeface="黑体" panose="02010609060101010101" pitchFamily="49" charset="-122"/>
            </a:endParaRPr>
          </a:p>
          <a:p>
            <a:pPr marL="0" indent="0">
              <a:lnSpc>
                <a:spcPct val="130000"/>
              </a:lnSpc>
            </a:pPr>
            <a:r>
              <a:rPr lang="en-US" altLang="zh-CN" sz="2400" b="0">
                <a:uFillTx/>
                <a:latin typeface="黑体" panose="02010609060101010101" pitchFamily="49" charset="-122"/>
                <a:ea typeface="黑体" panose="02010609060101010101" pitchFamily="49" charset="-122"/>
                <a:cs typeface="黑体" panose="02010609060101010101" pitchFamily="49" charset="-122"/>
              </a:rPr>
              <a:t>   </a:t>
            </a:r>
            <a:r>
              <a:rPr lang="zh-CN" sz="2400" b="0">
                <a:solidFill>
                  <a:srgbClr val="FF0000"/>
                </a:solidFill>
                <a:uFillTx/>
                <a:latin typeface="黑体" panose="02010609060101010101" pitchFamily="49" charset="-122"/>
                <a:ea typeface="黑体" panose="02010609060101010101" pitchFamily="49" charset="-122"/>
                <a:cs typeface="黑体" panose="02010609060101010101" pitchFamily="49" charset="-122"/>
              </a:rPr>
              <a:t>因为积极履行维护国家安全的法定义务，不断提高防范意识和防范能力，从小事做起，善于识别危害国家安全的各种伪装，为维护国家安全贡献自己的力量。</a:t>
            </a:r>
            <a:endParaRPr lang="zh-CN" sz="2400" b="0">
              <a:solidFill>
                <a:srgbClr val="FF0000"/>
              </a:solidFill>
              <a:uFillTx/>
              <a:latin typeface="黑体" panose="02010609060101010101" pitchFamily="49" charset="-122"/>
              <a:ea typeface="黑体" panose="02010609060101010101" pitchFamily="49" charset="-122"/>
              <a:cs typeface="黑体" panose="02010609060101010101" pitchFamily="49" charset="-122"/>
            </a:endParaRPr>
          </a:p>
        </p:txBody>
      </p:sp>
      <p:sp>
        <p:nvSpPr>
          <p:cNvPr id="17410" name="Rectangle 2"/>
          <p:cNvSpPr txBox="1">
            <a:spLocks noChangeArrowheads="1"/>
          </p:cNvSpPr>
          <p:nvPr>
            <p:custDataLst>
              <p:tags r:id="rId4"/>
            </p:custDataLst>
          </p:nvPr>
        </p:nvSpPr>
        <p:spPr bwMode="auto">
          <a:xfrm>
            <a:off x="1619250" y="222885"/>
            <a:ext cx="4781550" cy="723265"/>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（四）本单元的易错点</a:t>
            </a:r>
            <a:endParaRPr lang="zh-CN" altLang="en-US" sz="2800">
              <a:latin typeface="Calligraphic"/>
              <a:ea typeface="黑体" panose="02010609060101010101" pitchFamily="49" charset="-122"/>
              <a:sym typeface="Times New Roman" panose="02020603050405020304" pitchFamily="18" charset="0"/>
            </a:endParaRPr>
          </a:p>
        </p:txBody>
      </p:sp>
      <p:sp>
        <p:nvSpPr>
          <p:cNvPr id="5" name="文本框 4"/>
          <p:cNvSpPr txBox="1"/>
          <p:nvPr>
            <p:custDataLst>
              <p:tags r:id="rId5"/>
            </p:custDataLst>
          </p:nvPr>
        </p:nvSpPr>
        <p:spPr>
          <a:xfrm>
            <a:off x="7740650" y="946150"/>
            <a:ext cx="734695" cy="460375"/>
          </a:xfrm>
          <a:prstGeom prst="rect">
            <a:avLst/>
          </a:prstGeom>
          <a:noFill/>
        </p:spPr>
        <p:txBody>
          <a:bodyPr wrap="square" rtlCol="0" anchor="t">
            <a:spAutoFit/>
          </a:bodyPr>
          <a:lstStyle/>
          <a:p>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错</a:t>
            </a:r>
            <a:endPar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文本框 1"/>
          <p:cNvSpPr txBox="1"/>
          <p:nvPr>
            <p:custDataLst>
              <p:tags r:id="rId6"/>
            </p:custDataLst>
          </p:nvPr>
        </p:nvSpPr>
        <p:spPr>
          <a:xfrm>
            <a:off x="1547495" y="3789045"/>
            <a:ext cx="734695" cy="460375"/>
          </a:xfrm>
          <a:prstGeom prst="rect">
            <a:avLst/>
          </a:prstGeom>
          <a:noFill/>
        </p:spPr>
        <p:txBody>
          <a:bodyPr wrap="square" rtlCol="0" anchor="t">
            <a:spAutoFit/>
          </a:bodyPr>
          <a:lstStyle/>
          <a:p>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对</a:t>
            </a:r>
            <a:endPar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文本框 2"/>
          <p:cNvSpPr txBox="1"/>
          <p:nvPr>
            <p:custDataLst>
              <p:tags r:id="rId7"/>
            </p:custDataLst>
          </p:nvPr>
        </p:nvSpPr>
        <p:spPr>
          <a:xfrm>
            <a:off x="4427855" y="4797425"/>
            <a:ext cx="734695" cy="460375"/>
          </a:xfrm>
          <a:prstGeom prst="rect">
            <a:avLst/>
          </a:prstGeom>
          <a:noFill/>
        </p:spPr>
        <p:txBody>
          <a:bodyPr wrap="square" rtlCol="0" anchor="t">
            <a:spAutoFit/>
          </a:bodyPr>
          <a:lstStyle/>
          <a:p>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对</a:t>
            </a:r>
            <a:endPar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1" end="1"/>
                                            </p:txEl>
                                          </p:spTgt>
                                        </p:tgtEl>
                                        <p:attrNameLst>
                                          <p:attrName>style.visibility</p:attrName>
                                        </p:attrNameLst>
                                      </p:cBhvr>
                                      <p:to>
                                        <p:strVal val="visible"/>
                                      </p:to>
                                    </p:set>
                                    <p:anim calcmode="lin" valueType="num">
                                      <p:cBhvr additive="base">
                                        <p:cTn id="13"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4" end="4"/>
                                            </p:txEl>
                                          </p:spTgt>
                                        </p:tgtEl>
                                        <p:attrNameLst>
                                          <p:attrName>style.visibility</p:attrName>
                                        </p:attrNameLst>
                                      </p:cBhvr>
                                      <p:to>
                                        <p:strVal val="visible"/>
                                      </p:to>
                                    </p:set>
                                    <p:anim calcmode="lin" valueType="num">
                                      <p:cBhvr additive="base">
                                        <p:cTn id="31"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2123440" y="404495"/>
            <a:ext cx="4781550" cy="723265"/>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（四）本单元的易错点</a:t>
            </a:r>
            <a:endParaRPr lang="zh-CN" altLang="en-US" sz="2800">
              <a:latin typeface="Calligraphic"/>
              <a:ea typeface="黑体" panose="02010609060101010101" pitchFamily="49" charset="-122"/>
              <a:sym typeface="Times New Roman" panose="02020603050405020304" pitchFamily="18" charset="0"/>
            </a:endParaRPr>
          </a:p>
        </p:txBody>
      </p:sp>
      <p:sp>
        <p:nvSpPr>
          <p:cNvPr id="100" name="文本框 99"/>
          <p:cNvSpPr txBox="1"/>
          <p:nvPr>
            <p:custDataLst>
              <p:tags r:id="rId2"/>
            </p:custDataLst>
          </p:nvPr>
        </p:nvSpPr>
        <p:spPr>
          <a:xfrm>
            <a:off x="827405" y="1124585"/>
            <a:ext cx="7600315" cy="4682490"/>
          </a:xfrm>
          <a:prstGeom prst="rect">
            <a:avLst/>
          </a:prstGeom>
          <a:noFill/>
          <a:ln w="9525">
            <a:noFill/>
          </a:ln>
        </p:spPr>
        <p:txBody>
          <a:bodyPr wrap="square">
            <a:spAutoFit/>
          </a:bodyPr>
          <a:lstStyle/>
          <a:p>
            <a:pPr marL="0" indent="0" eaLnBrk="1" latinLnBrk="0" hangingPunct="1">
              <a:lnSpc>
                <a:spcPts val="35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8、我国在发展中存在的问题是难以解决的。</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5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en-US" alt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我国在取得巨大成就的同时，也面临着许多发展中的问题，国家正采取各种积极措施着力解决各种发展中的问题，不断取得积极成效。</a:t>
            </a:r>
            <a:r>
              <a:rPr lang="zh-CN" sz="2400" b="0">
                <a:latin typeface="黑体" panose="02010609060101010101" pitchFamily="49" charset="-122"/>
                <a:ea typeface="黑体" panose="02010609060101010101" pitchFamily="49" charset="-122"/>
                <a:cs typeface="黑体" panose="02010609060101010101" pitchFamily="49" charset="-122"/>
              </a:rPr>
              <a:t>9、脑力劳动者比体力劳动者更值得我们尊敬和学习。
</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580"/>
              </a:lnSpc>
            </a:pPr>
            <a:r>
              <a:rPr lang="zh-CN" sz="2400" b="0">
                <a:latin typeface="黑体" panose="02010609060101010101" pitchFamily="49" charset="-122"/>
                <a:ea typeface="黑体" panose="02010609060101010101" pitchFamily="49" charset="-122"/>
                <a:cs typeface="黑体" panose="02010609060101010101" pitchFamily="49" charset="-122"/>
              </a:rPr>
              <a:t> </a:t>
            </a:r>
            <a:r>
              <a:rPr lang="en-US" altLang="zh-CN" sz="2400" b="0">
                <a:latin typeface="黑体" panose="02010609060101010101" pitchFamily="49" charset="-122"/>
                <a:ea typeface="黑体" panose="02010609060101010101" pitchFamily="49" charset="-122"/>
                <a:cs typeface="黑体" panose="02010609060101010101" pitchFamily="49" charset="-122"/>
              </a:rPr>
              <a:t>  </a:t>
            </a: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每个人所处的岗位不同，从事不同的劳动，但都在为国家和社会作出贡献。正是无数劳动者兢兢业业、艰苦奋斗、无私奉献，成就了我们今天的美好生活。无论是脑力劳动者还是体力劳动者，都是国家的建设者，都值得我们尊敬和学习。</a:t>
            </a:r>
            <a:endParaRPr lang="zh-CN" altLang="en-US"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custDataLst>
              <p:tags r:id="rId3"/>
            </p:custDataLst>
          </p:nvPr>
        </p:nvSpPr>
        <p:spPr>
          <a:xfrm>
            <a:off x="6948170" y="1196975"/>
            <a:ext cx="734695" cy="460375"/>
          </a:xfrm>
          <a:prstGeom prst="rect">
            <a:avLst/>
          </a:prstGeom>
          <a:noFill/>
        </p:spPr>
        <p:txBody>
          <a:bodyPr wrap="square" rtlCol="0" anchor="t">
            <a:spAutoFit/>
          </a:bodyPr>
          <a:lstStyle/>
          <a:p>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错</a:t>
            </a:r>
            <a:endPar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文本框 1"/>
          <p:cNvSpPr txBox="1"/>
          <p:nvPr>
            <p:custDataLst>
              <p:tags r:id="rId4"/>
            </p:custDataLst>
          </p:nvPr>
        </p:nvSpPr>
        <p:spPr>
          <a:xfrm>
            <a:off x="7864475" y="2924810"/>
            <a:ext cx="734695" cy="460375"/>
          </a:xfrm>
          <a:prstGeom prst="rect">
            <a:avLst/>
          </a:prstGeom>
          <a:noFill/>
        </p:spPr>
        <p:txBody>
          <a:bodyPr wrap="square" rtlCol="0" anchor="t">
            <a:spAutoFit/>
          </a:bodyPr>
          <a:lstStyle/>
          <a:p>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错</a:t>
            </a:r>
            <a:endPar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1" end="1"/>
                                            </p:txEl>
                                          </p:spTgt>
                                        </p:tgtEl>
                                        <p:attrNameLst>
                                          <p:attrName>style.visibility</p:attrName>
                                        </p:attrNameLst>
                                      </p:cBhvr>
                                      <p:to>
                                        <p:strVal val="visible"/>
                                      </p:to>
                                    </p:set>
                                    <p:anim calcmode="lin" valueType="num">
                                      <p:cBhvr additive="base">
                                        <p:cTn id="13"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2" end="2"/>
                                            </p:txEl>
                                          </p:spTgt>
                                        </p:tgtEl>
                                        <p:attrNameLst>
                                          <p:attrName>style.visibility</p:attrName>
                                        </p:attrNameLst>
                                      </p:cBhvr>
                                      <p:to>
                                        <p:strVal val="visible"/>
                                      </p:to>
                                    </p:set>
                                    <p:anim calcmode="lin" valueType="num">
                                      <p:cBhvr additive="base">
                                        <p:cTn id="25"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827405" y="764540"/>
            <a:ext cx="7782560" cy="6123940"/>
          </a:xfrm>
          <a:prstGeom prst="rect">
            <a:avLst/>
          </a:prstGeom>
          <a:noFill/>
          <a:ln w="9525">
            <a:noFill/>
          </a:ln>
        </p:spPr>
        <p:txBody>
          <a:bodyPr wrap="square">
            <a:spAutoFit/>
          </a:bodyPr>
          <a:lstStyle/>
          <a:p>
            <a:pPr marL="0" indent="0"/>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一、单项选择题（在每小题所列的四个选项中，只有一项是最符合题意的，请将正确选项前面的字母填在题后括号内。</a:t>
            </a:r>
            <a:r>
              <a:rPr sz="2400">
                <a:latin typeface="黑体" panose="02010609060101010101" pitchFamily="49" charset="-122"/>
                <a:ea typeface="黑体" panose="02010609060101010101" pitchFamily="49" charset="-122"/>
                <a:cs typeface="黑体" panose="02010609060101010101" pitchFamily="49" charset="-122"/>
              </a:rPr>
              <a:t>1、《我和我的祖国》这首歌给我们的启迪是（ ）
</a:t>
            </a:r>
            <a:endParaRPr sz="2400">
              <a:latin typeface="黑体" panose="02010609060101010101" pitchFamily="49" charset="-122"/>
              <a:ea typeface="黑体" panose="02010609060101010101" pitchFamily="49" charset="-122"/>
              <a:cs typeface="黑体" panose="02010609060101010101" pitchFamily="49" charset="-122"/>
            </a:endParaRPr>
          </a:p>
          <a:p>
            <a:pPr marL="0" indent="0"/>
            <a:r>
              <a:rPr sz="2400">
                <a:latin typeface="黑体" panose="02010609060101010101" pitchFamily="49" charset="-122"/>
                <a:ea typeface="黑体" panose="02010609060101010101" pitchFamily="49" charset="-122"/>
                <a:cs typeface="黑体" panose="02010609060101010101" pitchFamily="49" charset="-122"/>
              </a:rPr>
              <a:t>①只有国家好，大家才会好  ②国家利益关系国家生存与发展  ③国家利益符合每一个人的利益需求  ④要心怀爱国之情，坚持国家利益至上</a:t>
            </a:r>
            <a:endParaRPr sz="2400">
              <a:latin typeface="黑体" panose="02010609060101010101" pitchFamily="49" charset="-122"/>
              <a:ea typeface="黑体" panose="02010609060101010101" pitchFamily="49" charset="-122"/>
              <a:cs typeface="黑体" panose="02010609060101010101" pitchFamily="49" charset="-122"/>
            </a:endParaRPr>
          </a:p>
          <a:p>
            <a:pPr marL="0" indent="0"/>
            <a:r>
              <a:rPr sz="2400">
                <a:latin typeface="黑体" panose="02010609060101010101" pitchFamily="49" charset="-122"/>
                <a:ea typeface="黑体" panose="02010609060101010101" pitchFamily="49" charset="-122"/>
                <a:cs typeface="黑体" panose="02010609060101010101" pitchFamily="49" charset="-122"/>
              </a:rPr>
              <a:t>A．①② B．①④ C．②③ D．③④</a:t>
            </a:r>
            <a:endParaRPr sz="2400">
              <a:latin typeface="黑体" panose="02010609060101010101" pitchFamily="49" charset="-122"/>
              <a:ea typeface="黑体" panose="02010609060101010101" pitchFamily="49" charset="-122"/>
              <a:cs typeface="黑体" panose="02010609060101010101" pitchFamily="49" charset="-122"/>
            </a:endParaRPr>
          </a:p>
          <a:p>
            <a:pPr marL="0" indent="0"/>
            <a:endParaRPr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endParaRPr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endParaRPr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endParaRPr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endParaRPr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00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坚持国家利益至上。①④：题干强调坚持国家利益至上。《我和我的祖国》这首歌给我们的启迪是只有国家好，大家才会好，要心怀爱国之情，坚持国家利益至上，故①④正确；②：选项说法不符合题意，故②排除；③：“国家利益符合每一个人的利益需求”说法太绝对，故③错误；故本题选B。</a:t>
            </a:r>
            <a:endParaRPr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文本框 10"/>
          <p:cNvSpPr txBox="1"/>
          <p:nvPr>
            <p:custDataLst>
              <p:tags r:id="rId2"/>
            </p:custDataLst>
          </p:nvPr>
        </p:nvSpPr>
        <p:spPr>
          <a:xfrm>
            <a:off x="2483485" y="332740"/>
            <a:ext cx="4360545" cy="447675"/>
          </a:xfrm>
          <a:prstGeom prst="rect">
            <a:avLst/>
          </a:prstGeom>
          <a:noFill/>
          <a:ln w="9525">
            <a:noFill/>
          </a:ln>
        </p:spPr>
        <p:txBody>
          <a:bodyPr wrap="square">
            <a:noAutofit/>
          </a:bodyPr>
          <a:lstStyle/>
          <a:p>
            <a:pPr marL="0" indent="0"/>
            <a:r>
              <a:rPr lang="zh-CN" sz="2800" b="0">
                <a:solidFill>
                  <a:srgbClr val="000000"/>
                </a:solidFill>
                <a:latin typeface="黑体" panose="02010609060101010101" pitchFamily="49" charset="-122"/>
                <a:ea typeface="黑体" panose="02010609060101010101" pitchFamily="49" charset="-122"/>
              </a:rPr>
              <a:t>四、核心考点突破训练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3" name="文本框 12"/>
          <p:cNvSpPr txBox="1"/>
          <p:nvPr>
            <p:custDataLst>
              <p:tags r:id="rId3"/>
            </p:custDataLst>
          </p:nvPr>
        </p:nvSpPr>
        <p:spPr>
          <a:xfrm>
            <a:off x="7020560" y="1772920"/>
            <a:ext cx="65405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B   </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 name="图片 -2147482624"/>
          <p:cNvPicPr>
            <a:picLocks noChangeAspect="1"/>
          </p:cNvPicPr>
          <p:nvPr>
            <p:custDataLst>
              <p:tags r:id="rId4"/>
            </p:custDataLst>
          </p:nvPr>
        </p:nvPicPr>
        <p:blipFill>
          <a:blip r:embed="rId5"/>
          <a:stretch>
            <a:fillRect/>
          </a:stretch>
        </p:blipFill>
        <p:spPr>
          <a:xfrm>
            <a:off x="1979930" y="3716655"/>
            <a:ext cx="4526915" cy="15335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anim calcmode="lin" valueType="num">
                                      <p:cBhvr additive="base">
                                        <p:cTn id="7"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555240" y="188595"/>
            <a:ext cx="4360545" cy="447675"/>
          </a:xfrm>
          <a:prstGeom prst="rect">
            <a:avLst/>
          </a:prstGeom>
          <a:noFill/>
          <a:ln w="9525">
            <a:noFill/>
          </a:ln>
        </p:spPr>
        <p:txBody>
          <a:bodyPr wrap="square">
            <a:noAutofit/>
          </a:bodyPr>
          <a:lstStyle/>
          <a:p>
            <a:pPr marL="0" indent="0"/>
            <a:r>
              <a:rPr lang="zh-CN" sz="2800" b="0">
                <a:solidFill>
                  <a:srgbClr val="000000"/>
                </a:solidFill>
                <a:latin typeface="黑体" panose="02010609060101010101" pitchFamily="49" charset="-122"/>
                <a:ea typeface="黑体" panose="02010609060101010101" pitchFamily="49" charset="-122"/>
              </a:rPr>
              <a:t>四、核心考点突破训练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526415" y="636270"/>
            <a:ext cx="8055610" cy="5862320"/>
          </a:xfrm>
          <a:prstGeom prst="rect">
            <a:avLst/>
          </a:prstGeom>
          <a:noFill/>
          <a:ln w="9525">
            <a:noFill/>
          </a:ln>
        </p:spPr>
        <p:txBody>
          <a:bodyPr wrap="square">
            <a:spAutoFit/>
          </a:bodyPr>
          <a:lstStyle/>
          <a:p>
            <a:pPr marL="198755" indent="-198755" eaLnBrk="1" latinLnBrk="0" hangingPunct="1">
              <a:lnSpc>
                <a:spcPts val="3080"/>
              </a:lnSpc>
            </a:pPr>
            <a:r>
              <a:rPr sz="2400">
                <a:latin typeface="黑体" panose="02010609060101010101" pitchFamily="49" charset="-122"/>
                <a:ea typeface="黑体" panose="02010609060101010101" pitchFamily="49" charset="-122"/>
                <a:cs typeface="黑体" panose="02010609060101010101" pitchFamily="49" charset="-122"/>
              </a:rPr>
              <a:t>2、钱伟长是我国著名科学家、教育家。1948年，当他有机会重返美国工作时，面对签证申请表上的“若中美交战，你是否忠于美国”一栏，他毫不犹豫地填上“否”，放弃了赴美机会。这告诉我们（ </a:t>
            </a:r>
            <a:r>
              <a:rPr lang="en-US" sz="2400">
                <a:latin typeface="黑体" panose="02010609060101010101" pitchFamily="49" charset="-122"/>
                <a:ea typeface="黑体" panose="02010609060101010101" pitchFamily="49" charset="-122"/>
                <a:cs typeface="黑体" panose="02010609060101010101" pitchFamily="49" charset="-122"/>
              </a:rPr>
              <a:t>  </a:t>
            </a:r>
            <a:r>
              <a:rPr sz="2400">
                <a:latin typeface="黑体" panose="02010609060101010101" pitchFamily="49" charset="-122"/>
                <a:ea typeface="黑体" panose="02010609060101010101" pitchFamily="49" charset="-122"/>
                <a:cs typeface="黑体" panose="02010609060101010101" pitchFamily="49" charset="-122"/>
              </a:rPr>
              <a:t>）</a:t>
            </a:r>
            <a:endParaRPr sz="2400">
              <a:latin typeface="黑体" panose="02010609060101010101" pitchFamily="49" charset="-122"/>
              <a:ea typeface="黑体" panose="02010609060101010101" pitchFamily="49" charset="-122"/>
              <a:cs typeface="黑体" panose="02010609060101010101" pitchFamily="49" charset="-122"/>
            </a:endParaRPr>
          </a:p>
          <a:p>
            <a:pPr marL="198755" indent="-198755" eaLnBrk="1" latinLnBrk="0" hangingPunct="1">
              <a:lnSpc>
                <a:spcPts val="3080"/>
              </a:lnSpc>
            </a:pPr>
            <a:r>
              <a:rPr sz="2400">
                <a:latin typeface="黑体" panose="02010609060101010101" pitchFamily="49" charset="-122"/>
                <a:ea typeface="黑体" panose="02010609060101010101" pitchFamily="49" charset="-122"/>
                <a:cs typeface="黑体" panose="02010609060101010101" pitchFamily="49" charset="-122"/>
              </a:rPr>
              <a:t>①科学没有国界，科学家却是有祖国的   ②坚决维护个人利益，不放弃任何个人利益   ③当个人利益与国家利益发生矛盾，我们应以国家利益为重   ④坚持国家利益至上，增强维护国家利益的责任感和使命感</a:t>
            </a:r>
            <a:endParaRPr sz="2400">
              <a:latin typeface="黑体" panose="02010609060101010101" pitchFamily="49" charset="-122"/>
              <a:ea typeface="黑体" panose="02010609060101010101" pitchFamily="49" charset="-122"/>
              <a:cs typeface="黑体" panose="02010609060101010101" pitchFamily="49" charset="-122"/>
            </a:endParaRPr>
          </a:p>
          <a:p>
            <a:pPr marL="198755" indent="-198755" eaLnBrk="1" latinLnBrk="0" hangingPunct="1">
              <a:lnSpc>
                <a:spcPts val="3080"/>
              </a:lnSpc>
            </a:pPr>
            <a:r>
              <a:rPr sz="2400">
                <a:latin typeface="黑体" panose="02010609060101010101" pitchFamily="49" charset="-122"/>
                <a:ea typeface="黑体" panose="02010609060101010101" pitchFamily="49" charset="-122"/>
                <a:cs typeface="黑体" panose="02010609060101010101" pitchFamily="49" charset="-122"/>
              </a:rPr>
              <a:t>A．①③④ B．①②③ C．①②④ D．②③④</a:t>
            </a:r>
            <a:endParaRPr sz="2400">
              <a:latin typeface="黑体" panose="02010609060101010101" pitchFamily="49" charset="-122"/>
              <a:ea typeface="黑体" panose="02010609060101010101" pitchFamily="49" charset="-122"/>
              <a:cs typeface="黑体" panose="02010609060101010101" pitchFamily="49" charset="-122"/>
            </a:endParaRPr>
          </a:p>
          <a:p>
            <a:pPr marL="198755" indent="-198755" eaLnBrk="1" latinLnBrk="0" hangingPunct="1">
              <a:lnSpc>
                <a:spcPct val="100000"/>
              </a:lnSpc>
            </a:pPr>
            <a:r>
              <a:rPr sz="240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sz="200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坚持国家利益至上。①③④：题干中钱伟长面对签证申请表上的“若中美交战，你是否忠于美国”一栏，他毫不犹豫地填上“否”，放弃了赴美机会。这告诉我们科学没有国界，科学家却是有祖国的，当个人利益与国家利益发生矛盾，我们应以国家利益为重，坚持国家利益至上，增强维护国家利益的责任感和使命感，故①③④正确；②：要以国家利益为重，把国家利益放在第一位，故②错误；故本题选A。</a:t>
            </a:r>
            <a:endParaRPr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文本框 2"/>
          <p:cNvSpPr txBox="1"/>
          <p:nvPr>
            <p:custDataLst>
              <p:tags r:id="rId3"/>
            </p:custDataLst>
          </p:nvPr>
        </p:nvSpPr>
        <p:spPr>
          <a:xfrm>
            <a:off x="4356100" y="1700530"/>
            <a:ext cx="65405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1173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607060" y="766445"/>
            <a:ext cx="8073390" cy="5448935"/>
          </a:xfrm>
          <a:prstGeom prst="rect">
            <a:avLst/>
          </a:prstGeom>
          <a:noFill/>
          <a:ln w="9525">
            <a:noFill/>
          </a:ln>
        </p:spPr>
        <p:txBody>
          <a:bodyPr wrap="square">
            <a:spAutoFit/>
          </a:bodyPr>
          <a:lstStyle/>
          <a:p>
            <a:pPr marL="198120" indent="-198120">
              <a:lnSpc>
                <a:spcPct val="130000"/>
              </a:lnSpc>
            </a:pPr>
            <a:r>
              <a:rPr sz="2400" b="0">
                <a:latin typeface="黑体" panose="02010609060101010101" pitchFamily="49" charset="-122"/>
                <a:ea typeface="黑体" panose="02010609060101010101" pitchFamily="49" charset="-122"/>
                <a:cs typeface="黑体" panose="02010609060101010101" pitchFamily="49" charset="-122"/>
              </a:rPr>
              <a:t>3、感动中国人物沈忠芳，干惊天动地事，做隐姓埋名人！他说：“我最大的幸福是为国防事业奋斗，这辈子没有白活，还干了点事。”这表明沈忠芳（</a:t>
            </a:r>
            <a:r>
              <a:rPr lang="en-US" sz="2400" b="0">
                <a:latin typeface="黑体" panose="02010609060101010101" pitchFamily="49" charset="-122"/>
                <a:ea typeface="黑体" panose="02010609060101010101" pitchFamily="49" charset="-122"/>
                <a:cs typeface="黑体" panose="02010609060101010101" pitchFamily="49" charset="-122"/>
              </a:rPr>
              <a:t>   </a:t>
            </a:r>
            <a:r>
              <a:rPr sz="2400" b="0">
                <a:latin typeface="黑体" panose="02010609060101010101" pitchFamily="49" charset="-122"/>
                <a:ea typeface="黑体" panose="02010609060101010101" pitchFamily="49" charset="-122"/>
                <a:cs typeface="黑体" panose="02010609060101010101" pitchFamily="49" charset="-122"/>
              </a:rPr>
              <a:t> ）</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a:lnSpc>
                <a:spcPct val="130000"/>
              </a:lnSpc>
            </a:pPr>
            <a:r>
              <a:rPr sz="2400" b="0">
                <a:latin typeface="黑体" panose="02010609060101010101" pitchFamily="49" charset="-122"/>
                <a:ea typeface="黑体" panose="02010609060101010101" pitchFamily="49" charset="-122"/>
                <a:cs typeface="黑体" panose="02010609060101010101" pitchFamily="49" charset="-122"/>
              </a:rPr>
              <a:t>①为了国家利益无私奉献 ②为了追求个人成功舍弃一切</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a:lnSpc>
                <a:spcPct val="130000"/>
              </a:lnSpc>
            </a:pPr>
            <a:r>
              <a:rPr sz="2400" b="0">
                <a:latin typeface="黑体" panose="02010609060101010101" pitchFamily="49" charset="-122"/>
                <a:ea typeface="黑体" panose="02010609060101010101" pitchFamily="49" charset="-122"/>
                <a:cs typeface="黑体" panose="02010609060101010101" pitchFamily="49" charset="-122"/>
              </a:rPr>
              <a:t>③心怀爱国之情，坚持国家利益至上 ④以国家利益为重，把国家利益放在第一位</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a:lnSpc>
                <a:spcPct val="130000"/>
              </a:lnSpc>
            </a:pPr>
            <a:r>
              <a:rPr sz="2400" b="0">
                <a:latin typeface="黑体" panose="02010609060101010101" pitchFamily="49" charset="-122"/>
                <a:ea typeface="黑体" panose="02010609060101010101" pitchFamily="49" charset="-122"/>
                <a:cs typeface="黑体" panose="02010609060101010101" pitchFamily="49" charset="-122"/>
              </a:rPr>
              <a:t>A．①②③ B．①②④ C．①③④ D．②③④</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a:lnSpc>
                <a:spcPct val="130000"/>
              </a:lnSpc>
            </a:pPr>
            <a:r>
              <a:rPr sz="20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坚持国家利益至上。①③④：“我最大的幸福是为国防事业奋斗，这辈子没有白活，还干了点事。”表明沈忠芳为了国家利益无私奉献，心怀爱国之情，坚持国家利益至上，以国家利益为重，把国家利益放在第一位，故①③④说法正确；②：沈忠芳是为了追求国家利益，不是为了追求个人成功，故②说法错误；故本题选C。</a:t>
            </a:r>
            <a:endParaRPr sz="20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5795645" y="1700530"/>
            <a:ext cx="5588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C</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11730" y="11684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5" name="文本框 4"/>
          <p:cNvSpPr txBox="1"/>
          <p:nvPr>
            <p:custDataLst>
              <p:tags r:id="rId2"/>
            </p:custDataLst>
          </p:nvPr>
        </p:nvSpPr>
        <p:spPr>
          <a:xfrm>
            <a:off x="467360" y="764540"/>
            <a:ext cx="8111490" cy="5800725"/>
          </a:xfrm>
          <a:prstGeom prst="rect">
            <a:avLst/>
          </a:prstGeom>
          <a:noFill/>
          <a:ln w="9525">
            <a:noFill/>
          </a:ln>
        </p:spPr>
        <p:txBody>
          <a:bodyPr wrap="square">
            <a:spAutoFit/>
          </a:bodyPr>
          <a:lstStyle/>
          <a:p>
            <a:pPr marL="0" indent="304800" eaLnBrk="1" latinLnBrk="0" hangingPunct="1">
              <a:lnSpc>
                <a:spcPts val="3180"/>
              </a:lnSpc>
            </a:pPr>
            <a:r>
              <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rPr>
              <a:t>4、“粮稳天下安”是亘古不变的道理。我们党提出：要牢牢守住十八亿亩耕地红线，确保中国人的饭碗牢牢端在自己手中。这是因为（ </a:t>
            </a:r>
            <a:r>
              <a:rPr lang="en-US" sz="2400" b="0">
                <a:solidFill>
                  <a:schemeClr val="tx1"/>
                </a:solidFill>
                <a:uFillTx/>
                <a:latin typeface="黑体" panose="02010609060101010101" pitchFamily="49" charset="-122"/>
                <a:ea typeface="黑体" panose="02010609060101010101" pitchFamily="49" charset="-122"/>
                <a:cs typeface="黑体" panose="02010609060101010101" pitchFamily="49" charset="-122"/>
              </a:rPr>
              <a:t>  </a:t>
            </a:r>
            <a:r>
              <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rPr>
              <a:t>）</a:t>
            </a:r>
            <a:endPar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3180"/>
              </a:lnSpc>
            </a:pPr>
            <a:r>
              <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rPr>
              <a:t>①坚持总体国家安全观，必须以粮食安全为根本</a:t>
            </a:r>
            <a:endPar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3180"/>
              </a:lnSpc>
            </a:pPr>
            <a:r>
              <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rPr>
              <a:t>②粮食安全是国家安全的重要基础</a:t>
            </a:r>
            <a:endPar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3180"/>
              </a:lnSpc>
            </a:pPr>
            <a:r>
              <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rPr>
              <a:t>③粮食安全事关人的生存，事关人民的幸福 </a:t>
            </a:r>
            <a:endPar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3180"/>
              </a:lnSpc>
            </a:pPr>
            <a:r>
              <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rPr>
              <a:t>④要实现第二个“百年”奋斗目标，一定要重视粮食安全</a:t>
            </a:r>
            <a:endPar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3180"/>
              </a:lnSpc>
            </a:pPr>
            <a:r>
              <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rPr>
              <a:t>A．①②③ B．①②④ C．①③④ D．②③④</a:t>
            </a:r>
            <a:endParaRPr sz="2400" b="0">
              <a:solidFill>
                <a:schemeClr val="tx1"/>
              </a:solidFill>
              <a:uFillTx/>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3180"/>
              </a:lnSpc>
            </a:pPr>
            <a:r>
              <a:rPr sz="2400" b="0">
                <a:solidFill>
                  <a:srgbClr val="FF0000"/>
                </a:solidFill>
                <a:uFillTx/>
                <a:latin typeface="黑体" panose="02010609060101010101" pitchFamily="49" charset="-122"/>
                <a:ea typeface="黑体" panose="02010609060101010101" pitchFamily="49" charset="-122"/>
                <a:cs typeface="黑体" panose="02010609060101010101" pitchFamily="49" charset="-122"/>
              </a:rPr>
              <a:t>【解析】本题考查国家安全。②③④：依据所学知识可知，我国之所以要确保中国人的饭碗牢牢端在自己手中。这是因为粮食安全是国家安全的重要基础；粮食安全事关人的生存，事关人民的幸福；要实现第二个“百年”奋斗目标，一定要重视粮食安全；②③④符合题意；①：坚持总体国家安全观，必须以政治安全为根本；①错误；故本题选D。</a:t>
            </a:r>
            <a:endParaRPr sz="2400" b="0">
              <a:solidFill>
                <a:srgbClr val="FF0000"/>
              </a:solidFill>
              <a:uFillTx/>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3347720" y="1557020"/>
            <a:ext cx="5588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D</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755650" y="548640"/>
            <a:ext cx="7767320" cy="2830195"/>
          </a:xfrm>
          <a:prstGeom prst="rect">
            <a:avLst/>
          </a:prstGeom>
          <a:noFill/>
          <a:ln w="9525">
            <a:noFill/>
          </a:ln>
        </p:spPr>
        <p:txBody>
          <a:bodyPr wrap="square">
            <a:spAutoFit/>
          </a:bodyPr>
          <a:lstStyle/>
          <a:p>
            <a:pPr marL="0" indent="0" eaLnBrk="1" latinLnBrk="0" hangingPunct="1">
              <a:lnSpc>
                <a:spcPts val="3560"/>
              </a:lnSpc>
            </a:pPr>
            <a:r>
              <a:rPr lang="zh-CN" sz="2800" b="0">
                <a:latin typeface="黑体" panose="02010609060101010101" pitchFamily="49" charset="-122"/>
                <a:ea typeface="黑体" panose="02010609060101010101" pitchFamily="49" charset="-122"/>
              </a:rPr>
              <a:t>二、考试题型：本专题是中考常考内容，题型以选择题、简答题为主。通常结合情景、漫画和时政热点进行命题，既可以出客观题，考察学生对基础知识的理解和掌握，也可以结合漫画、热点材料等主观题，综合考察学生运用所学知识分析问题，解决问题的能力。</a:t>
            </a:r>
            <a:endParaRPr lang="zh-CN" sz="2800" b="0">
              <a:latin typeface="黑体" panose="02010609060101010101" pitchFamily="49" charset="-122"/>
              <a:ea typeface="黑体" panose="02010609060101010101" pitchFamily="49" charset="-122"/>
            </a:endParaRPr>
          </a:p>
        </p:txBody>
      </p:sp>
      <p:sp>
        <p:nvSpPr>
          <p:cNvPr id="3" name="文本框 2"/>
          <p:cNvSpPr txBox="1"/>
          <p:nvPr>
            <p:custDataLst>
              <p:tags r:id="rId2"/>
            </p:custDataLst>
          </p:nvPr>
        </p:nvSpPr>
        <p:spPr>
          <a:xfrm>
            <a:off x="755650" y="3356610"/>
            <a:ext cx="3213100" cy="521970"/>
          </a:xfrm>
          <a:prstGeom prst="rect">
            <a:avLst/>
          </a:prstGeom>
          <a:noFill/>
          <a:ln w="9525">
            <a:noFill/>
          </a:ln>
        </p:spPr>
        <p:txBody>
          <a:bodyPr wrap="square">
            <a:spAutoFit/>
          </a:bodyPr>
          <a:lstStyle/>
          <a:p>
            <a:pPr marL="0" indent="0"/>
            <a:r>
              <a:rPr lang="zh-CN" sz="2800" b="0">
                <a:latin typeface="黑体" panose="02010609060101010101" pitchFamily="49" charset="-122"/>
                <a:ea typeface="黑体" panose="02010609060101010101" pitchFamily="49" charset="-122"/>
              </a:rPr>
              <a:t>三、单元知识点</a:t>
            </a:r>
            <a:endParaRPr lang="zh-CN" altLang="en-US" sz="2800" b="0">
              <a:latin typeface="黑体" panose="02010609060101010101" pitchFamily="49" charset="-122"/>
              <a:ea typeface="黑体" panose="02010609060101010101" pitchFamily="49" charset="-122"/>
            </a:endParaRPr>
          </a:p>
        </p:txBody>
      </p:sp>
      <p:sp>
        <p:nvSpPr>
          <p:cNvPr id="2" name="文本框 1"/>
          <p:cNvSpPr txBox="1"/>
          <p:nvPr>
            <p:custDataLst>
              <p:tags r:id="rId3"/>
            </p:custDataLst>
          </p:nvPr>
        </p:nvSpPr>
        <p:spPr>
          <a:xfrm>
            <a:off x="899160" y="4076700"/>
            <a:ext cx="7365365" cy="1876425"/>
          </a:xfrm>
          <a:prstGeom prst="rect">
            <a:avLst/>
          </a:prstGeom>
          <a:noFill/>
          <a:ln w="9525">
            <a:noFill/>
          </a:ln>
        </p:spPr>
        <p:txBody>
          <a:bodyPr wrap="square">
            <a:spAutoFit/>
          </a:bodyPr>
          <a:lstStyle/>
          <a:p>
            <a:pPr marL="0" indent="0" eaLnBrk="1" latinLnBrk="0" hangingPunct="1">
              <a:lnSpc>
                <a:spcPts val="3480"/>
              </a:lnSpc>
            </a:pPr>
            <a:r>
              <a:rPr lang="en-US" altLang="zh-CN" sz="2400" b="0">
                <a:solidFill>
                  <a:schemeClr val="tx1"/>
                </a:solidFill>
                <a:latin typeface="黑体" panose="02010609060101010101" pitchFamily="49" charset="-122"/>
                <a:ea typeface="黑体" panose="02010609060101010101" pitchFamily="49" charset="-122"/>
              </a:rPr>
              <a:t>    </a:t>
            </a:r>
            <a:r>
              <a:rPr lang="zh-CN" sz="2400" b="0">
                <a:solidFill>
                  <a:schemeClr val="tx1"/>
                </a:solidFill>
                <a:latin typeface="黑体" panose="02010609060101010101" pitchFamily="49" charset="-122"/>
                <a:ea typeface="黑体" panose="02010609060101010101" pitchFamily="49" charset="-122"/>
              </a:rPr>
              <a:t>本单元通过讲述国家利益、总体安全观、关心国家发展等内容，引导学生坚持国家利益至上，自觉履行维护国家安全的义务，关心国家的发展，侧重培养学生的政治认同素养。</a:t>
            </a:r>
            <a:endParaRPr lang="zh-CN" altLang="en-US" sz="2400" b="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 calcmode="lin" valueType="num">
                                      <p:cBhvr additive="base">
                                        <p:cTn id="7"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1173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3" name="文本框 2"/>
          <p:cNvSpPr txBox="1"/>
          <p:nvPr>
            <p:custDataLst>
              <p:tags r:id="rId2"/>
            </p:custDataLst>
          </p:nvPr>
        </p:nvSpPr>
        <p:spPr>
          <a:xfrm>
            <a:off x="755650" y="980440"/>
            <a:ext cx="8195945" cy="5621020"/>
          </a:xfrm>
          <a:prstGeom prst="rect">
            <a:avLst/>
          </a:prstGeom>
          <a:noFill/>
          <a:ln w="9525">
            <a:noFill/>
          </a:ln>
        </p:spPr>
        <p:txBody>
          <a:bodyPr wrap="square">
            <a:spAutoFit/>
          </a:bodyPr>
          <a:lstStyle/>
          <a:p>
            <a:pPr marL="198120" indent="-198120" eaLnBrk="1" latinLnBrk="0" hangingPunct="1">
              <a:lnSpc>
                <a:spcPts val="3080"/>
              </a:lnSpc>
            </a:pPr>
            <a:r>
              <a:rPr sz="2400" b="0">
                <a:latin typeface="黑体" panose="02010609060101010101" pitchFamily="49" charset="-122"/>
                <a:ea typeface="黑体" panose="02010609060101010101" pitchFamily="49" charset="-122"/>
                <a:cs typeface="黑体" panose="02010609060101010101" pitchFamily="49" charset="-122"/>
              </a:rPr>
              <a:t>5、2023年4月15日是我国第八个全民国家安全教育日。维护国家安全没有“局外人”，每个人都是维护国家安全的主角。因此从公民的角度，维护国家安全需要（ </a:t>
            </a:r>
            <a:r>
              <a:rPr lang="en-US" sz="2400" b="0">
                <a:latin typeface="黑体" panose="02010609060101010101" pitchFamily="49" charset="-122"/>
                <a:ea typeface="黑体" panose="02010609060101010101" pitchFamily="49" charset="-122"/>
                <a:cs typeface="黑体" panose="02010609060101010101" pitchFamily="49" charset="-122"/>
              </a:rPr>
              <a:t>  </a:t>
            </a:r>
            <a:r>
              <a:rPr sz="2400" b="0">
                <a:latin typeface="黑体" panose="02010609060101010101" pitchFamily="49" charset="-122"/>
                <a:ea typeface="黑体" panose="02010609060101010101" pitchFamily="49" charset="-122"/>
                <a:cs typeface="黑体" panose="02010609060101010101" pitchFamily="49" charset="-122"/>
              </a:rPr>
              <a:t>）</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080"/>
              </a:lnSpc>
            </a:pPr>
            <a:r>
              <a:rPr sz="2400" b="0">
                <a:latin typeface="黑体" panose="02010609060101010101" pitchFamily="49" charset="-122"/>
                <a:ea typeface="黑体" panose="02010609060101010101" pitchFamily="49" charset="-122"/>
                <a:cs typeface="黑体" panose="02010609060101010101" pitchFamily="49" charset="-122"/>
              </a:rPr>
              <a:t>①构建国家安全体系，全面推进国防和军队现代化</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080"/>
              </a:lnSpc>
            </a:pPr>
            <a:r>
              <a:rPr sz="2400" b="0">
                <a:latin typeface="黑体" panose="02010609060101010101" pitchFamily="49" charset="-122"/>
                <a:ea typeface="黑体" panose="02010609060101010101" pitchFamily="49" charset="-122"/>
                <a:cs typeface="黑体" panose="02010609060101010101" pitchFamily="49" charset="-122"/>
              </a:rPr>
              <a:t>②学习有关法律法规，增强维护国家安全的法治意识</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080"/>
              </a:lnSpc>
            </a:pPr>
            <a:r>
              <a:rPr sz="2400" b="0">
                <a:latin typeface="黑体" panose="02010609060101010101" pitchFamily="49" charset="-122"/>
                <a:ea typeface="黑体" panose="02010609060101010101" pitchFamily="49" charset="-122"/>
                <a:cs typeface="黑体" panose="02010609060101010101" pitchFamily="49" charset="-122"/>
              </a:rPr>
              <a:t>③自觉维护国家安全，为国家安全工作建言献策</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080"/>
              </a:lnSpc>
            </a:pPr>
            <a:r>
              <a:rPr sz="2400" b="0">
                <a:latin typeface="黑体" panose="02010609060101010101" pitchFamily="49" charset="-122"/>
                <a:ea typeface="黑体" panose="02010609060101010101" pitchFamily="49" charset="-122"/>
                <a:cs typeface="黑体" panose="02010609060101010101" pitchFamily="49" charset="-122"/>
              </a:rPr>
              <a:t>④努力提高防范能力，为维护国家安全贡献力量</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080"/>
              </a:lnSpc>
            </a:pPr>
            <a:r>
              <a:rPr sz="2400" b="0">
                <a:latin typeface="黑体" panose="02010609060101010101" pitchFamily="49" charset="-122"/>
                <a:ea typeface="黑体" panose="02010609060101010101" pitchFamily="49" charset="-122"/>
                <a:cs typeface="黑体" panose="02010609060101010101" pitchFamily="49" charset="-122"/>
              </a:rPr>
              <a:t>A．①②③ B．①②④ C．①③④ D．②③④</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08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维护国家安全。②③④：结合所学知识可知，从公民的角度，维护国家安全需要学习有关法律法规，增强维护国家安全的法治意识；自觉维护国家安全，为国家安全工作建言献策；努力提高防范能力，为维护国家安全贡献力量；②③④符合题意；①：这不是公民角度的内容；故①不符合题意；故选D。</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7164070" y="1772920"/>
            <a:ext cx="5588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D</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11730" y="4044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615315" y="980440"/>
            <a:ext cx="8161020" cy="5393055"/>
          </a:xfrm>
          <a:prstGeom prst="rect">
            <a:avLst/>
          </a:prstGeom>
          <a:noFill/>
          <a:ln w="9525">
            <a:noFill/>
          </a:ln>
        </p:spPr>
        <p:txBody>
          <a:bodyPr wrap="square">
            <a:spAutoFit/>
          </a:bodyPr>
          <a:lstStyle/>
          <a:p>
            <a:pPr marL="198120" indent="-198120" eaLnBrk="1" latinLnBrk="0" hangingPunct="1">
              <a:lnSpc>
                <a:spcPts val="3180"/>
              </a:lnSpc>
            </a:pPr>
            <a:r>
              <a:rPr sz="2400" b="0">
                <a:latin typeface="黑体" panose="02010609060101010101" pitchFamily="49" charset="-122"/>
                <a:ea typeface="黑体" panose="02010609060101010101" pitchFamily="49" charset="-122"/>
                <a:cs typeface="黑体" panose="02010609060101010101" pitchFamily="49" charset="-122"/>
              </a:rPr>
              <a:t>6、2022年9月正式实施的《义务教育课程方案》，要求学校把劳动从原来的综合实践课程中独立出来。国家高度重视劳动是因为（</a:t>
            </a:r>
            <a:r>
              <a:rPr lang="en-US" sz="2400" b="0">
                <a:latin typeface="黑体" panose="02010609060101010101" pitchFamily="49" charset="-122"/>
                <a:ea typeface="黑体" panose="02010609060101010101" pitchFamily="49" charset="-122"/>
                <a:cs typeface="黑体" panose="02010609060101010101" pitchFamily="49" charset="-122"/>
              </a:rPr>
              <a:t>   </a:t>
            </a:r>
            <a:r>
              <a:rPr sz="2400" b="0">
                <a:latin typeface="黑体" panose="02010609060101010101" pitchFamily="49" charset="-122"/>
                <a:ea typeface="黑体" panose="02010609060101010101" pitchFamily="49" charset="-122"/>
                <a:cs typeface="黑体" panose="02010609060101010101" pitchFamily="49" charset="-122"/>
              </a:rPr>
              <a:t> ）</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180"/>
              </a:lnSpc>
            </a:pPr>
            <a:r>
              <a:rPr sz="2400" b="0">
                <a:latin typeface="黑体" panose="02010609060101010101" pitchFamily="49" charset="-122"/>
                <a:ea typeface="黑体" panose="02010609060101010101" pitchFamily="49" charset="-122"/>
                <a:cs typeface="黑体" panose="02010609060101010101" pitchFamily="49" charset="-122"/>
              </a:rPr>
              <a:t>①劳动是财富的源泉，也是幸福的源泉</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180"/>
              </a:lnSpc>
            </a:pPr>
            <a:r>
              <a:rPr sz="2400" b="0">
                <a:latin typeface="黑体" panose="02010609060101010101" pitchFamily="49" charset="-122"/>
                <a:ea typeface="黑体" panose="02010609060101010101" pitchFamily="49" charset="-122"/>
                <a:cs typeface="黑体" panose="02010609060101010101" pitchFamily="49" charset="-122"/>
              </a:rPr>
              <a:t>②积极参加劳动实践，是中学生唯一的任务</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180"/>
              </a:lnSpc>
            </a:pPr>
            <a:r>
              <a:rPr sz="2400" b="0">
                <a:latin typeface="黑体" panose="02010609060101010101" pitchFamily="49" charset="-122"/>
                <a:ea typeface="黑体" panose="02010609060101010101" pitchFamily="49" charset="-122"/>
                <a:cs typeface="黑体" panose="02010609060101010101" pitchFamily="49" charset="-122"/>
              </a:rPr>
              <a:t>③人世间的美好梦想，都是通过劳动实现的</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180"/>
              </a:lnSpc>
            </a:pPr>
            <a:r>
              <a:rPr sz="2400" b="0">
                <a:latin typeface="黑体" panose="02010609060101010101" pitchFamily="49" charset="-122"/>
                <a:ea typeface="黑体" panose="02010609060101010101" pitchFamily="49" charset="-122"/>
                <a:cs typeface="黑体" panose="02010609060101010101" pitchFamily="49" charset="-122"/>
              </a:rPr>
              <a:t>④生命里的一切辉煌，都是通过劳动铸就的</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180"/>
              </a:lnSpc>
            </a:pPr>
            <a:r>
              <a:rPr sz="2400" b="0">
                <a:latin typeface="黑体" panose="02010609060101010101" pitchFamily="49" charset="-122"/>
                <a:ea typeface="黑体" panose="02010609060101010101" pitchFamily="49" charset="-122"/>
                <a:cs typeface="黑体" panose="02010609060101010101" pitchFamily="49" charset="-122"/>
              </a:rPr>
              <a:t>A．①②③ B．①②④ C．①③④ D．②③④</a:t>
            </a:r>
            <a:endParaRPr sz="2400" b="0">
              <a:latin typeface="黑体" panose="02010609060101010101" pitchFamily="49" charset="-122"/>
              <a:ea typeface="黑体" panose="02010609060101010101" pitchFamily="49" charset="-122"/>
              <a:cs typeface="黑体" panose="02010609060101010101" pitchFamily="49" charset="-122"/>
            </a:endParaRPr>
          </a:p>
          <a:p>
            <a:pPr marL="198120" indent="-198120" eaLnBrk="1" latinLnBrk="0" hangingPunct="1">
              <a:lnSpc>
                <a:spcPts val="318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劳动的重要性。①③④：题干中的话体现了劳动的重要性。依据教材知识，劳动是财富的源泉，也是幸福的源泉，人世间的美好梦想，都是通过劳动实现的，生命里的一切辉煌，都是通过劳动铸就的，故①③④符合题意；②：唯一任务，说法绝对，故②说法错误；故选C。</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2844165" y="1772920"/>
            <a:ext cx="558800" cy="500380"/>
          </a:xfrm>
          <a:prstGeom prst="rect">
            <a:avLst/>
          </a:prstGeom>
          <a:noFill/>
        </p:spPr>
        <p:txBody>
          <a:bodyPr wrap="square" rtlCol="0" anchor="t">
            <a:no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C</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33934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3" name="文本框 2"/>
          <p:cNvSpPr txBox="1"/>
          <p:nvPr>
            <p:custDataLst>
              <p:tags r:id="rId2"/>
            </p:custDataLst>
          </p:nvPr>
        </p:nvSpPr>
        <p:spPr>
          <a:xfrm>
            <a:off x="400050" y="692785"/>
            <a:ext cx="8402320" cy="5739765"/>
          </a:xfrm>
          <a:prstGeom prst="rect">
            <a:avLst/>
          </a:prstGeom>
          <a:noFill/>
          <a:ln w="9525">
            <a:noFill/>
          </a:ln>
        </p:spPr>
        <p:txBody>
          <a:bodyPr wrap="square">
            <a:spAutoFit/>
          </a:bodyPr>
          <a:lstStyle/>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7、“心中有家国，笔底有天下”“国兴我荣，国衰我耻”。我们要有家国情怀，牢固树立国家利益至上的观念，坚决维护国家利益。对此，下列认识正确的是(    )</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①个人利益与国家利益根本上是一致的②个人利益与国家利益总是不能兼顾的③只有否定个人利益才能维护国家利益</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④自觉维护国家利益是公民的法定义务</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A．①②  B．②③  C．①④  D．③④</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300" b="0">
                <a:solidFill>
                  <a:srgbClr val="FF0000"/>
                </a:solidFill>
                <a:uFillTx/>
                <a:latin typeface="黑体" panose="02010609060101010101" pitchFamily="49" charset="-122"/>
                <a:ea typeface="黑体" panose="02010609060101010101" pitchFamily="49" charset="-122"/>
                <a:cs typeface="黑体" panose="02010609060101010101" pitchFamily="49" charset="-122"/>
              </a:rPr>
              <a:t>【解析】在我国，国家利益和个人利益在根本上是一致的；公民在行使权利与履行义务时要把国家利益与个人利益结合起来，自觉维护国家利益是公民的法定义务，当个人利益与国家利益产生矛盾时，个人利益要服从国家利益，故①④符合题意；②说法错误，个人利益与国家利益是可以兼顾的；③说法错误，维护国家利益，不排斥维护个人正当利益。故选C。</a:t>
            </a:r>
            <a:endParaRPr sz="2300" b="0">
              <a:solidFill>
                <a:srgbClr val="FF0000"/>
              </a:solidFill>
              <a:uFillTx/>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5868035" y="1557020"/>
            <a:ext cx="5588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C</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1173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899160" y="692785"/>
            <a:ext cx="7807960" cy="534035"/>
          </a:xfrm>
          <a:prstGeom prst="rect">
            <a:avLst/>
          </a:prstGeom>
          <a:noFill/>
          <a:ln w="9525">
            <a:noFill/>
          </a:ln>
        </p:spPr>
        <p:txBody>
          <a:bodyPr wrap="square">
            <a:spAutoFit/>
          </a:bodyPr>
          <a:lstStyle/>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8、对漫画理解正确的是（ </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t>
            </a:r>
            <a:endParaRPr sz="20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4643755" y="782320"/>
            <a:ext cx="5588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D</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文本框 2"/>
          <p:cNvSpPr txBox="1"/>
          <p:nvPr>
            <p:custDataLst>
              <p:tags r:id="rId4"/>
            </p:custDataLst>
          </p:nvPr>
        </p:nvSpPr>
        <p:spPr>
          <a:xfrm>
            <a:off x="827405" y="2564765"/>
            <a:ext cx="7508240" cy="4154170"/>
          </a:xfrm>
          <a:prstGeom prst="rect">
            <a:avLst/>
          </a:prstGeom>
          <a:noFill/>
          <a:ln w="9525">
            <a:noFill/>
          </a:ln>
        </p:spPr>
        <p:txBody>
          <a:bodyPr wrap="square">
            <a:spAutoFit/>
          </a:bodyPr>
          <a:lstStyle/>
          <a:p>
            <a:pPr marL="0" indent="0"/>
            <a:r>
              <a:rPr lang="zh-CN" sz="2400" b="0">
                <a:solidFill>
                  <a:srgbClr val="444444"/>
                </a:solidFill>
                <a:latin typeface="黑体" panose="02010609060101010101" pitchFamily="49" charset="-122"/>
                <a:ea typeface="黑体" panose="02010609060101010101" pitchFamily="49" charset="-122"/>
                <a:cs typeface="黑体" panose="02010609060101010101" pitchFamily="49" charset="-122"/>
              </a:rPr>
              <a:t>①每个人都能以实际行动积极维护国家安全②国家安全与每个人息息相关，维护国家安全是我们共同的责任③维护国家安全是我国公民的基本权利，也是基本义务④国家安全是人民幸福安康的前提</a:t>
            </a:r>
            <a:endParaRPr lang="zh-CN" sz="2400" b="0">
              <a:solidFill>
                <a:srgbClr val="444444"/>
              </a:solidFill>
              <a:latin typeface="黑体" panose="02010609060101010101" pitchFamily="49" charset="-122"/>
              <a:ea typeface="黑体" panose="02010609060101010101" pitchFamily="49" charset="-122"/>
              <a:cs typeface="黑体" panose="02010609060101010101" pitchFamily="49" charset="-122"/>
            </a:endParaRPr>
          </a:p>
          <a:p>
            <a:pPr marL="0" indent="0"/>
            <a:r>
              <a:rPr lang="zh-CN" sz="2400" b="0">
                <a:solidFill>
                  <a:srgbClr val="444444"/>
                </a:solidFill>
                <a:latin typeface="黑体" panose="02010609060101010101" pitchFamily="49" charset="-122"/>
                <a:ea typeface="黑体" panose="02010609060101010101" pitchFamily="49" charset="-122"/>
                <a:cs typeface="黑体" panose="02010609060101010101" pitchFamily="49" charset="-122"/>
              </a:rPr>
              <a:t>A．①② B．①④ C．②③ D．②④</a:t>
            </a:r>
            <a:r>
              <a:rPr lang="zh-CN" sz="2400" b="1">
                <a:solidFill>
                  <a:srgbClr val="FF0000"/>
                </a:solidFill>
                <a:latin typeface="黑体" panose="02010609060101010101" pitchFamily="49" charset="-122"/>
                <a:ea typeface="黑体" panose="02010609060101010101" pitchFamily="49" charset="-122"/>
                <a:cs typeface="黑体" panose="02010609060101010101" pitchFamily="49" charset="-122"/>
              </a:rPr>
              <a:t>【解析】</a:t>
            </a: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本题考查维护国家安全。②④：漫画中“请记住，国家安全，家才安全”，说明国家安全与每个人息息相关，维护国家安全是我们共同的责任，国家安全是人民幸福安康的前提，故②④正确；①：“都能”说法太绝对，故①错误；③：维护国家安全是我国公民的基本义务，故③错误；故本题选D。
</a:t>
            </a:r>
            <a:endParaRPr lang="zh-CN" altLang="en-US"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2"/>
          <p:cNvPicPr>
            <a:picLocks noChangeAspect="1"/>
          </p:cNvPicPr>
          <p:nvPr>
            <p:custDataLst>
              <p:tags r:id="rId5"/>
            </p:custDataLst>
          </p:nvPr>
        </p:nvPicPr>
        <p:blipFill>
          <a:blip r:embed="rId6"/>
          <a:stretch>
            <a:fillRect/>
          </a:stretch>
        </p:blipFill>
        <p:spPr>
          <a:xfrm>
            <a:off x="5795645" y="620395"/>
            <a:ext cx="2819400" cy="188722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custDataLst>
              <p:tags r:id="rId1"/>
            </p:custDataLst>
          </p:nvPr>
        </p:nvSpPr>
        <p:spPr>
          <a:xfrm>
            <a:off x="539115" y="692785"/>
            <a:ext cx="8089265" cy="5631180"/>
          </a:xfrm>
          <a:prstGeom prst="rect">
            <a:avLst/>
          </a:prstGeom>
          <a:noFill/>
          <a:ln w="9525">
            <a:noFill/>
          </a:ln>
        </p:spPr>
        <p:txBody>
          <a:bodyPr wrap="square">
            <a:spAutoFit/>
          </a:bodyPr>
          <a:lstStyle/>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9、当今世界仍很不安宁，地区冲突和局部战争依然存在，世界各国维护本国安全和发展的任务依然严峻，建立起强大的人民军队对于国家的发展意义重大。面对国家安全环境的深刻变化，面对强国强军的时代要求，我们必须（ </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①到二〇三五年，把人民军队全面建成世界一流军队</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②贯彻习近平的强军思想，贯彻新时代军事战略方针</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③毫不动摇地坚持中国共产党对人民军队的绝对领导④坚持政治建军，改革强军、科技强军、人才强军，依法治军</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A．①②③ B．①②④ C．①③④ D．②③④</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建设强军。②③④：依据教材知识，面对强国强军的时代要求，我们必须贯彻习近平的强军思想，贯彻新时代军事战略方针；毫不动摇地坚持中国共产党对人民军队的绝对领导；坚持政治建军，改革强军、科技强军、人才强军，依法治军，故②③④正确；①：到二〇三五年，基本实现国防和军队现代化，故①错误；故本题选D。</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100" name="文本框 99"/>
          <p:cNvSpPr txBox="1"/>
          <p:nvPr>
            <p:custDataLst>
              <p:tags r:id="rId2"/>
            </p:custDataLst>
          </p:nvPr>
        </p:nvSpPr>
        <p:spPr>
          <a:xfrm>
            <a:off x="2484120" y="188595"/>
            <a:ext cx="3926840"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4" name="文本框 3"/>
          <p:cNvSpPr txBox="1"/>
          <p:nvPr>
            <p:custDataLst>
              <p:tags r:id="rId3"/>
            </p:custDataLst>
          </p:nvPr>
        </p:nvSpPr>
        <p:spPr>
          <a:xfrm>
            <a:off x="7956550" y="1844675"/>
            <a:ext cx="5588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D</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xEl>
                                              <p:pRg st="5" end="5"/>
                                            </p:txEl>
                                          </p:spTgt>
                                        </p:tgtEl>
                                        <p:attrNameLst>
                                          <p:attrName>style.visibility</p:attrName>
                                        </p:attrNameLst>
                                      </p:cBhvr>
                                      <p:to>
                                        <p:strVal val="visible"/>
                                      </p:to>
                                    </p:set>
                                    <p:anim calcmode="lin" valueType="num">
                                      <p:cBhvr additive="base">
                                        <p:cTn id="7" dur="500" fill="hold"/>
                                        <p:tgtEl>
                                          <p:spTgt spid="10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1173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683895" y="620395"/>
            <a:ext cx="8186420" cy="6294120"/>
          </a:xfrm>
          <a:prstGeom prst="rect">
            <a:avLst/>
          </a:prstGeom>
          <a:noFill/>
          <a:ln w="9525">
            <a:noFill/>
          </a:ln>
        </p:spPr>
        <p:txBody>
          <a:bodyPr wrap="square">
            <a:spAutoFit/>
          </a:bodyPr>
          <a:lstStyle/>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10、为了增强学生的国家安全意识，促进学生自觉履行维护国家安全的义务，将国家安全教育落到实处，学校可以采取的方式有（ </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①结合各学科特点，在课程中融入国家安全教育内容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②组织开展防灾应急疏散演练</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③利用学校网站、校园广播等做好国家安全知识宣传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④开展有关国家安全的主题班会、演讲比赛</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A．①②③ B．①②④ C．①③④ D．②③④</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对维护国家安全的认识和把握。①③④：将国家安全教育内容融入课堂、利用网站广播宣传安全教育知识、开展国家安全主题班会和演讲比赛都是学校可以开展的行之有效的国家安全教育活动形式，①③④说法正确；②：组织开展防灾应急疏散演练有利于提高学生的自救自护意识和能力、守护生命，②说法不符合题意；故本题选C。</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2339975" y="1484630"/>
            <a:ext cx="5588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C</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11730" y="33274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675005" y="764540"/>
            <a:ext cx="7988300" cy="5773420"/>
          </a:xfrm>
          <a:prstGeom prst="rect">
            <a:avLst/>
          </a:prstGeom>
          <a:noFill/>
          <a:ln w="9525">
            <a:noFill/>
          </a:ln>
        </p:spPr>
        <p:txBody>
          <a:bodyPr wrap="square">
            <a:spAutoFit/>
          </a:bodyPr>
          <a:lstStyle/>
          <a:p>
            <a:pPr marL="0" indent="0">
              <a:lnSpc>
                <a:spcPct val="110000"/>
              </a:lnSpc>
            </a:pPr>
            <a:r>
              <a:rPr sz="2400" b="0">
                <a:solidFill>
                  <a:srgbClr val="000000"/>
                </a:solidFill>
              </a:rPr>
              <a:t> </a:t>
            </a: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11、习近平总书记在十四届全国人大一次会议闭幕式上讲话指出：要贯彻总体国家安全观健全国家安全体系，增强维护国家安全能力，提高公共安全治理水平，完善社会治理体系，以新安全格局保障新发展格局。关于国家安全，以下说法错误的是（</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A．国家安全是国家生存与发展的重要保障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B．国家安全是人民幸福安康的前提</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C．国家安全是实现国家利益最根本的保障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D．总体国家安全观以经济安全为宗旨</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题考查国家安全。ABC：依据教材知识可知，国家安全是国家生存与发展的重要保障，国家安全是人民幸福安康的前提，国家安全是实现国家利益最根本的保障，故ABC说法正确；D：总体国家安全观以人民安全为宗旨，故D说法错误；本题属于逆向选择，故本题选D。</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3491865" y="2348865"/>
            <a:ext cx="5588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D</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 calcmode="lin" valueType="num">
                                      <p:cBhvr additive="base">
                                        <p:cTn id="1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39141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1" name="文本框 100"/>
          <p:cNvSpPr txBox="1"/>
          <p:nvPr>
            <p:custDataLst>
              <p:tags r:id="rId2"/>
            </p:custDataLst>
          </p:nvPr>
        </p:nvSpPr>
        <p:spPr>
          <a:xfrm>
            <a:off x="859790" y="620395"/>
            <a:ext cx="7691755" cy="5851525"/>
          </a:xfrm>
          <a:prstGeom prst="rect">
            <a:avLst/>
          </a:prstGeom>
          <a:noFill/>
          <a:ln w="9525">
            <a:noFill/>
          </a:ln>
        </p:spPr>
        <p:txBody>
          <a:bodyPr wrap="square">
            <a:spAutoFit/>
          </a:bodyPr>
          <a:lstStyle/>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12、“路虽远，行则将至；事虽难，做则必成。”这句话启示我们（ </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①少年有梦，不应止于心动，更要付诸行动 ②只有发扬实干精神，才能用劳动创造新的辉煌</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③努力，是一种生活态度，需要坚持 ④人世间的美好梦想，都是通过想象实现的</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A．①②③ B．②③④ C．①③④ D．①②④</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梦想、实干精神。①②③：“路虽远，行则将至；事虽难，做则必成。”这句话启示我们少年有梦，不应止于心动，更要付诸行动，只有发扬实干精神，才能用劳动创造新的辉煌，努力，是一种生活态度，需要坚持，故①②③正确；④：人世间的美好梦想，都是通过劳动实现的，故④错误；故本题选A。</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2843530" y="1052830"/>
            <a:ext cx="5588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xEl>
                                              <p:pRg st="4" end="4"/>
                                            </p:txEl>
                                          </p:spTgt>
                                        </p:tgtEl>
                                        <p:attrNameLst>
                                          <p:attrName>style.visibility</p:attrName>
                                        </p:attrNameLst>
                                      </p:cBhvr>
                                      <p:to>
                                        <p:strVal val="visible"/>
                                      </p:to>
                                    </p:set>
                                    <p:anim calcmode="lin" valueType="num">
                                      <p:cBhvr additive="base">
                                        <p:cTn id="7" dur="500" fill="hold"/>
                                        <p:tgtEl>
                                          <p:spTgt spid="10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39141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1" name="文本框 100"/>
          <p:cNvSpPr txBox="1"/>
          <p:nvPr>
            <p:custDataLst>
              <p:tags r:id="rId2"/>
            </p:custDataLst>
          </p:nvPr>
        </p:nvSpPr>
        <p:spPr>
          <a:xfrm>
            <a:off x="628015" y="769620"/>
            <a:ext cx="8107045" cy="5726430"/>
          </a:xfrm>
          <a:prstGeom prst="rect">
            <a:avLst/>
          </a:prstGeom>
          <a:noFill/>
          <a:ln w="9525">
            <a:noFill/>
          </a:ln>
        </p:spPr>
        <p:txBody>
          <a:bodyPr wrap="square">
            <a:spAutoFit/>
          </a:bodyPr>
          <a:lstStyle/>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13、幸福美满的家庭需要全体家庭成员共同创建。在日常生活中，我们要主动参与家务劳动，让家更美好。主动参与家务劳动（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①是弘扬孝亲敬长传统美德的具体表现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②有利于树立劳动观念，养成劳动习惯</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③有利于提高生活技能，提升自我管理能力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④有利于增强家庭责任意识，营造良好的家庭氛围</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A．①②③ B．②③④ C．①③④ D．①②③④</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劳动。①②③④：依据所学知识可知，主动参与家务劳动是弘扬孝亲敬长传统美德的具体表现；有利于树立劳动观念，养成劳动习惯；利于提高生活技能，提升自我管理能力；有利于增强家庭责任意识，营造良好的家庭氛围；①②③④符合题意；故本题选D。</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p:cNvPicPr/>
          <p:nvPr>
            <p:custDataLst>
              <p:tags r:id="rId3"/>
            </p:custDataLst>
          </p:nvPr>
        </p:nvPicPr>
        <p:blipFill>
          <a:blip r:embed="rId4"/>
          <a:stretch>
            <a:fillRect/>
          </a:stretch>
        </p:blipFill>
        <p:spPr>
          <a:xfrm>
            <a:off x="2032000" y="3578542"/>
            <a:ext cx="88900" cy="114300"/>
          </a:xfrm>
          <a:prstGeom prst="rect">
            <a:avLst/>
          </a:prstGeom>
          <a:noFill/>
          <a:ln w="9525">
            <a:noFill/>
          </a:ln>
        </p:spPr>
      </p:pic>
      <p:sp>
        <p:nvSpPr>
          <p:cNvPr id="13" name="文本框 12"/>
          <p:cNvSpPr txBox="1"/>
          <p:nvPr>
            <p:custDataLst>
              <p:tags r:id="rId5"/>
            </p:custDataLst>
          </p:nvPr>
        </p:nvSpPr>
        <p:spPr>
          <a:xfrm>
            <a:off x="2555875" y="1557020"/>
            <a:ext cx="65405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D</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1">
                                            <p:txEl>
                                              <p:pRg st="6" end="6"/>
                                            </p:txEl>
                                          </p:spTgt>
                                        </p:tgtEl>
                                        <p:attrNameLst>
                                          <p:attrName>style.visibility</p:attrName>
                                        </p:attrNameLst>
                                      </p:cBhvr>
                                      <p:to>
                                        <p:strVal val="visible"/>
                                      </p:to>
                                    </p:set>
                                    <p:anim calcmode="lin" valueType="num">
                                      <p:cBhvr additive="base">
                                        <p:cTn id="13" dur="500" fill="hold"/>
                                        <p:tgtEl>
                                          <p:spTgt spid="101">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39141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2" name="文本框 101"/>
          <p:cNvSpPr txBox="1"/>
          <p:nvPr>
            <p:custDataLst>
              <p:tags r:id="rId2"/>
            </p:custDataLst>
          </p:nvPr>
        </p:nvSpPr>
        <p:spPr>
          <a:xfrm>
            <a:off x="755650" y="908685"/>
            <a:ext cx="7994015" cy="4859020"/>
          </a:xfrm>
          <a:prstGeom prst="rect">
            <a:avLst/>
          </a:prstGeom>
          <a:noFill/>
          <a:ln w="9525">
            <a:noFill/>
          </a:ln>
        </p:spPr>
        <p:txBody>
          <a:bodyPr wrap="square">
            <a:spAutoFit/>
          </a:bodyPr>
          <a:lstStyle/>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14、某校劳动课教师对同学们的“劳动观”进行问卷调查，下列观点你赞成的是（ </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①劳动是财富的源泉和幸福的源泉 ②崇尚劳动，在创造和奉献中实现人生价值③脑力劳动者比体力劳动者地位高 ④参与劳动实践会耽误休息和学习时间</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A．①② B．①④ C．②③ D．③④</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38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劳动的作用、人生价值。①②：根据所学，劳动是财富的源泉和幸福的源泉，我们要崇尚劳动，在创造和奉献中实现人生价值，故①②正确；③：脑力劳动者和体力劳动者的地位是平等的，故③错误；④：参与劳动实践不会耽误休息和学习时间，故④错误；故本题选A。</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文本框 1"/>
          <p:cNvSpPr txBox="1"/>
          <p:nvPr>
            <p:custDataLst>
              <p:tags r:id="rId3"/>
            </p:custDataLst>
          </p:nvPr>
        </p:nvSpPr>
        <p:spPr>
          <a:xfrm>
            <a:off x="3851910" y="1268730"/>
            <a:ext cx="65405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
                                            <p:txEl>
                                              <p:pRg st="3" end="3"/>
                                            </p:txEl>
                                          </p:spTgt>
                                        </p:tgtEl>
                                        <p:attrNameLst>
                                          <p:attrName>style.visibility</p:attrName>
                                        </p:attrNameLst>
                                      </p:cBhvr>
                                      <p:to>
                                        <p:strVal val="visible"/>
                                      </p:to>
                                    </p:set>
                                    <p:anim calcmode="lin" valueType="num">
                                      <p:cBhvr additive="base">
                                        <p:cTn id="7" dur="500" fill="hold"/>
                                        <p:tgtEl>
                                          <p:spTgt spid="10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p:cNvPicPr>
            <a:picLocks noChangeAspect="1" noChangeArrowheads="1"/>
          </p:cNvPicPr>
          <p:nvPr>
            <p:custDataLst>
              <p:tags r:id="rId1"/>
            </p:custDataLst>
          </p:nvPr>
        </p:nvPicPr>
        <p:blipFill>
          <a:blip r:embed="rId2"/>
          <a:stretch>
            <a:fillRect/>
          </a:stretch>
        </p:blipFill>
        <p:spPr bwMode="auto">
          <a:xfrm>
            <a:off x="0" y="-27305"/>
            <a:ext cx="9144000" cy="6858000"/>
          </a:xfrm>
          <a:prstGeom prst="rect">
            <a:avLst/>
          </a:prstGeom>
          <a:noFill/>
          <a:ln w="9525">
            <a:noFill/>
            <a:miter lim="800000"/>
            <a:headEnd/>
            <a:tailEnd/>
          </a:ln>
        </p:spPr>
      </p:pic>
      <p:sp>
        <p:nvSpPr>
          <p:cNvPr id="2" name="文本框 1"/>
          <p:cNvSpPr txBox="1"/>
          <p:nvPr>
            <p:custDataLst>
              <p:tags r:id="rId3"/>
            </p:custDataLst>
          </p:nvPr>
        </p:nvSpPr>
        <p:spPr>
          <a:xfrm>
            <a:off x="579755" y="621665"/>
            <a:ext cx="5080000" cy="521970"/>
          </a:xfrm>
          <a:prstGeom prst="rect">
            <a:avLst/>
          </a:prstGeom>
          <a:noFill/>
          <a:ln w="9525">
            <a:noFill/>
          </a:ln>
        </p:spPr>
        <p:txBody>
          <a:bodyPr>
            <a:spAutoFit/>
          </a:bodyPr>
          <a:lstStyle/>
          <a:p>
            <a:pPr marL="0" indent="0"/>
            <a:r>
              <a:rPr lang="zh-CN" sz="2800" b="0">
                <a:solidFill>
                  <a:schemeClr val="bg1"/>
                </a:solidFill>
                <a:latin typeface="黑体" panose="02010609060101010101" pitchFamily="49" charset="-122"/>
                <a:ea typeface="黑体" panose="02010609060101010101" pitchFamily="49" charset="-122"/>
              </a:rPr>
              <a:t>（一）单元知识一句话串讲：</a:t>
            </a:r>
            <a:endParaRPr lang="zh-CN" altLang="en-US" sz="2800" b="0">
              <a:solidFill>
                <a:schemeClr val="bg1"/>
              </a:solidFill>
              <a:latin typeface="黑体" panose="02010609060101010101" pitchFamily="49" charset="-122"/>
              <a:ea typeface="黑体" panose="02010609060101010101" pitchFamily="49" charset="-122"/>
            </a:endParaRPr>
          </a:p>
        </p:txBody>
      </p:sp>
      <p:sp>
        <p:nvSpPr>
          <p:cNvPr id="4" name="文本框 3"/>
          <p:cNvSpPr txBox="1"/>
          <p:nvPr>
            <p:custDataLst>
              <p:tags r:id="rId4"/>
            </p:custDataLst>
          </p:nvPr>
        </p:nvSpPr>
        <p:spPr>
          <a:xfrm>
            <a:off x="395605" y="4711065"/>
            <a:ext cx="8310245" cy="1783715"/>
          </a:xfrm>
          <a:prstGeom prst="rect">
            <a:avLst/>
          </a:prstGeom>
          <a:noFill/>
          <a:ln w="9525">
            <a:noFill/>
          </a:ln>
        </p:spPr>
        <p:txBody>
          <a:bodyPr wrap="square">
            <a:spAutoFit/>
          </a:bodyPr>
          <a:lstStyle/>
          <a:p>
            <a:pPr marL="0" indent="304800"/>
            <a:r>
              <a:rPr lang="en-US" sz="2200" b="0">
                <a:solidFill>
                  <a:schemeClr val="bg1"/>
                </a:solidFill>
                <a:uFillTx/>
                <a:latin typeface="Arial" panose="020B0604020202020204" pitchFamily="34" charset="0"/>
                <a:ea typeface="黑体" panose="02010609060101010101" pitchFamily="49" charset="-122"/>
              </a:rPr>
              <a:t>   </a:t>
            </a:r>
            <a:r>
              <a:rPr sz="2200" b="0">
                <a:solidFill>
                  <a:schemeClr val="bg1"/>
                </a:solidFill>
                <a:uFillTx/>
                <a:latin typeface="Arial" panose="020B0604020202020204" pitchFamily="34" charset="0"/>
                <a:ea typeface="黑体" panose="02010609060101010101" pitchFamily="49" charset="-122"/>
              </a:rPr>
              <a:t>认识国家利益，明白国家利益是人民利益的集中体现，需要坚持国家利益至上。</a:t>
            </a:r>
            <a:endParaRPr sz="2200" b="0">
              <a:solidFill>
                <a:schemeClr val="bg1"/>
              </a:solidFill>
              <a:uFillTx/>
              <a:latin typeface="Arial" panose="020B0604020202020204" pitchFamily="34" charset="0"/>
              <a:ea typeface="黑体" panose="02010609060101010101" pitchFamily="49" charset="-122"/>
            </a:endParaRPr>
          </a:p>
          <a:p>
            <a:pPr marL="0" indent="304800"/>
            <a:r>
              <a:rPr sz="2200" b="0">
                <a:solidFill>
                  <a:schemeClr val="bg1"/>
                </a:solidFill>
                <a:uFillTx/>
                <a:latin typeface="Arial" panose="020B0604020202020204" pitchFamily="34" charset="0"/>
                <a:ea typeface="黑体" panose="02010609060101010101" pitchFamily="49" charset="-122"/>
              </a:rPr>
              <a:t>   维护国家安全，树立总体国家安全观，做维护国家安全的主角。</a:t>
            </a:r>
            <a:endParaRPr sz="2200" b="0">
              <a:solidFill>
                <a:schemeClr val="bg1"/>
              </a:solidFill>
              <a:uFillTx/>
              <a:latin typeface="Arial" panose="020B0604020202020204" pitchFamily="34" charset="0"/>
              <a:ea typeface="黑体" panose="02010609060101010101" pitchFamily="49" charset="-122"/>
            </a:endParaRPr>
          </a:p>
          <a:p>
            <a:pPr marL="0" indent="304800"/>
            <a:r>
              <a:rPr sz="2200" b="0">
                <a:solidFill>
                  <a:schemeClr val="bg1"/>
                </a:solidFill>
                <a:uFillTx/>
                <a:latin typeface="Arial" panose="020B0604020202020204" pitchFamily="34" charset="0"/>
                <a:ea typeface="黑体" panose="02010609060101010101" pitchFamily="49" charset="-122"/>
              </a:rPr>
              <a:t>    关心国家发展，树立劳动观念，发扬实干精神，主动担负起历史重任。</a:t>
            </a:r>
            <a:endParaRPr sz="2200" b="0">
              <a:solidFill>
                <a:schemeClr val="bg1"/>
              </a:solidFill>
              <a:uFillTx/>
              <a:latin typeface="Arial" panose="020B0604020202020204" pitchFamily="34" charset="0"/>
              <a:ea typeface="黑体" panose="02010609060101010101" pitchFamily="49" charset="-122"/>
            </a:endParaRPr>
          </a:p>
        </p:txBody>
      </p:sp>
      <p:sp>
        <p:nvSpPr>
          <p:cNvPr id="36" name="矩形 35"/>
          <p:cNvSpPr>
            <a:spLocks noChangeArrowheads="1"/>
          </p:cNvSpPr>
          <p:nvPr>
            <p:custDataLst>
              <p:tags r:id="rId5"/>
            </p:custDataLst>
          </p:nvPr>
        </p:nvSpPr>
        <p:spPr bwMode="auto">
          <a:xfrm>
            <a:off x="449580" y="1543685"/>
            <a:ext cx="807085" cy="2767330"/>
          </a:xfrm>
          <a:prstGeom prst="rect">
            <a:avLst/>
          </a:prstGeom>
          <a:solidFill>
            <a:schemeClr val="bg1"/>
          </a:solidFill>
          <a:ln w="9525">
            <a:solidFill>
              <a:srgbClr val="FF9933"/>
            </a:solidFill>
            <a:miter lim="800000"/>
          </a:ln>
        </p:spPr>
        <p:txBody>
          <a:bodyPr/>
          <a:lstStyle/>
          <a:p>
            <a:pPr marL="342900" indent="-342900" algn="ctr">
              <a:lnSpc>
                <a:spcPct val="100000"/>
              </a:lnSpc>
              <a:spcBef>
                <a:spcPct val="20000"/>
              </a:spcBef>
            </a:pPr>
            <a:endParaRPr lang="zh-CN" altLang="en-US" sz="20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维</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护</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国</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家</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利</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益</a:t>
            </a:r>
            <a:endParaRPr lang="zh-CN" altLang="en-US" sz="2000">
              <a:solidFill>
                <a:srgbClr val="0000FF"/>
              </a:solidFill>
              <a:latin typeface="Calibri" panose="020F0502020204030204" pitchFamily="34" charset="0"/>
              <a:ea typeface="黑体" panose="02010609060101010101" pitchFamily="49" charset="-122"/>
            </a:endParaRPr>
          </a:p>
        </p:txBody>
      </p:sp>
      <p:sp>
        <p:nvSpPr>
          <p:cNvPr id="6" name="矩形 5"/>
          <p:cNvSpPr>
            <a:spLocks noChangeArrowheads="1"/>
          </p:cNvSpPr>
          <p:nvPr>
            <p:custDataLst>
              <p:tags r:id="rId6"/>
            </p:custDataLst>
          </p:nvPr>
        </p:nvSpPr>
        <p:spPr bwMode="auto">
          <a:xfrm>
            <a:off x="1652905" y="1543685"/>
            <a:ext cx="1560195" cy="802005"/>
          </a:xfrm>
          <a:prstGeom prst="rect">
            <a:avLst/>
          </a:prstGeom>
          <a:solidFill>
            <a:schemeClr val="bg1"/>
          </a:solidFill>
          <a:ln w="9525">
            <a:solidFill>
              <a:srgbClr val="FF9933"/>
            </a:solidFill>
            <a:miter lim="800000"/>
          </a:ln>
        </p:spPr>
        <p:txBody>
          <a:bodyPr/>
          <a:lstStyle/>
          <a:p>
            <a:pPr marL="342900" indent="-342900" algn="l">
              <a:lnSpc>
                <a:spcPct val="100000"/>
              </a:lnSpc>
              <a:spcBef>
                <a:spcPct val="20000"/>
              </a:spcBef>
            </a:pPr>
            <a:r>
              <a:rPr lang="zh-CN" altLang="en-US" sz="2400">
                <a:solidFill>
                  <a:srgbClr val="0000FF"/>
                </a:solidFill>
                <a:latin typeface="Calibri" panose="020F0502020204030204" pitchFamily="34" charset="0"/>
                <a:ea typeface="黑体" panose="02010609060101010101" pitchFamily="49" charset="-122"/>
              </a:rPr>
              <a:t>认识国家利益</a:t>
            </a:r>
            <a:endParaRPr lang="zh-CN" altLang="en-US" sz="2400">
              <a:solidFill>
                <a:srgbClr val="0000FF"/>
              </a:solidFill>
              <a:latin typeface="Calibri" panose="020F0502020204030204" pitchFamily="34" charset="0"/>
              <a:ea typeface="黑体" panose="02010609060101010101" pitchFamily="49" charset="-122"/>
            </a:endParaRPr>
          </a:p>
        </p:txBody>
      </p:sp>
      <p:sp>
        <p:nvSpPr>
          <p:cNvPr id="7" name="矩形 6"/>
          <p:cNvSpPr>
            <a:spLocks noChangeArrowheads="1"/>
          </p:cNvSpPr>
          <p:nvPr>
            <p:custDataLst>
              <p:tags r:id="rId7"/>
            </p:custDataLst>
          </p:nvPr>
        </p:nvSpPr>
        <p:spPr bwMode="auto">
          <a:xfrm>
            <a:off x="3347720" y="1412875"/>
            <a:ext cx="1111250" cy="433070"/>
          </a:xfrm>
          <a:prstGeom prst="rect">
            <a:avLst/>
          </a:prstGeom>
          <a:solidFill>
            <a:schemeClr val="bg1"/>
          </a:solidFill>
          <a:ln w="9525">
            <a:solidFill>
              <a:srgbClr val="FF9933"/>
            </a:solidFill>
            <a:miter lim="800000"/>
          </a:ln>
        </p:spPr>
        <p:txBody>
          <a:bodyPr/>
          <a:lstStyle/>
          <a:p>
            <a:pPr marL="342900" indent="-342900" algn="ctr">
              <a:lnSpc>
                <a:spcPct val="80000"/>
              </a:lnSpc>
              <a:spcBef>
                <a:spcPct val="20000"/>
              </a:spcBef>
            </a:pPr>
            <a:r>
              <a:rPr lang="zh-CN" altLang="en-US" sz="2400">
                <a:solidFill>
                  <a:srgbClr val="0000FF"/>
                </a:solidFill>
                <a:latin typeface="Calibri" panose="020F0502020204030204" pitchFamily="34" charset="0"/>
                <a:ea typeface="黑体" panose="02010609060101010101" pitchFamily="49" charset="-122"/>
              </a:rPr>
              <a:t>明白</a:t>
            </a:r>
            <a:endParaRPr lang="zh-CN" altLang="en-US" sz="2400">
              <a:solidFill>
                <a:srgbClr val="0000FF"/>
              </a:solidFill>
              <a:latin typeface="Calibri" panose="020F0502020204030204" pitchFamily="34" charset="0"/>
              <a:ea typeface="黑体" panose="02010609060101010101" pitchFamily="49" charset="-122"/>
            </a:endParaRPr>
          </a:p>
        </p:txBody>
      </p:sp>
      <p:cxnSp>
        <p:nvCxnSpPr>
          <p:cNvPr id="8" name="直接箭头连接符 7"/>
          <p:cNvCxnSpPr/>
          <p:nvPr>
            <p:custDataLst>
              <p:tags r:id="rId8"/>
            </p:custDataLst>
          </p:nvPr>
        </p:nvCxnSpPr>
        <p:spPr>
          <a:xfrm flipV="1">
            <a:off x="5939790" y="2132965"/>
            <a:ext cx="132397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矩形 8"/>
          <p:cNvSpPr>
            <a:spLocks noChangeArrowheads="1"/>
          </p:cNvSpPr>
          <p:nvPr>
            <p:custDataLst>
              <p:tags r:id="rId9"/>
            </p:custDataLst>
          </p:nvPr>
        </p:nvSpPr>
        <p:spPr bwMode="auto">
          <a:xfrm>
            <a:off x="4562475" y="1341120"/>
            <a:ext cx="1456055" cy="1133475"/>
          </a:xfrm>
          <a:prstGeom prst="rect">
            <a:avLst/>
          </a:prstGeom>
          <a:solidFill>
            <a:schemeClr val="bg1"/>
          </a:solidFill>
          <a:ln w="9525">
            <a:solidFill>
              <a:srgbClr val="FF9933"/>
            </a:solidFill>
            <a:miter lim="800000"/>
          </a:ln>
        </p:spPr>
        <p:txBody>
          <a:bodyPr/>
          <a:lstStyle/>
          <a:p>
            <a:pPr marL="342900" indent="-342900" algn="l">
              <a:lnSpc>
                <a:spcPct val="90000"/>
              </a:lnSpc>
              <a:spcBef>
                <a:spcPct val="20000"/>
              </a:spcBef>
            </a:pPr>
            <a:r>
              <a:rPr lang="zh-CN" altLang="en-US" sz="2000">
                <a:solidFill>
                  <a:srgbClr val="0000FF"/>
                </a:solidFill>
                <a:latin typeface="Calibri" panose="020F0502020204030204" pitchFamily="34" charset="0"/>
                <a:ea typeface="黑体" panose="02010609060101010101" pitchFamily="49" charset="-122"/>
              </a:rPr>
              <a:t>国家利益</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l">
              <a:lnSpc>
                <a:spcPct val="90000"/>
              </a:lnSpc>
              <a:spcBef>
                <a:spcPct val="20000"/>
              </a:spcBef>
            </a:pPr>
            <a:r>
              <a:rPr lang="zh-CN" altLang="en-US" sz="2000">
                <a:solidFill>
                  <a:srgbClr val="0000FF"/>
                </a:solidFill>
                <a:latin typeface="Calibri" panose="020F0502020204030204" pitchFamily="34" charset="0"/>
                <a:ea typeface="黑体" panose="02010609060101010101" pitchFamily="49" charset="-122"/>
              </a:rPr>
              <a:t>是人民利</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l">
              <a:lnSpc>
                <a:spcPct val="90000"/>
              </a:lnSpc>
              <a:spcBef>
                <a:spcPct val="20000"/>
              </a:spcBef>
            </a:pPr>
            <a:r>
              <a:rPr lang="zh-CN" altLang="en-US" sz="2000">
                <a:solidFill>
                  <a:srgbClr val="0000FF"/>
                </a:solidFill>
                <a:latin typeface="Calibri" panose="020F0502020204030204" pitchFamily="34" charset="0"/>
                <a:ea typeface="黑体" panose="02010609060101010101" pitchFamily="49" charset="-122"/>
              </a:rPr>
              <a:t>益集中体现</a:t>
            </a:r>
            <a:endParaRPr lang="zh-CN" altLang="en-US" sz="2000">
              <a:solidFill>
                <a:srgbClr val="0000FF"/>
              </a:solidFill>
              <a:latin typeface="Calibri" panose="020F0502020204030204" pitchFamily="34" charset="0"/>
              <a:ea typeface="黑体" panose="02010609060101010101" pitchFamily="49" charset="-122"/>
            </a:endParaRPr>
          </a:p>
        </p:txBody>
      </p:sp>
      <p:sp>
        <p:nvSpPr>
          <p:cNvPr id="10" name="矩形 9"/>
          <p:cNvSpPr>
            <a:spLocks noChangeArrowheads="1"/>
          </p:cNvSpPr>
          <p:nvPr>
            <p:custDataLst>
              <p:tags r:id="rId10"/>
            </p:custDataLst>
          </p:nvPr>
        </p:nvSpPr>
        <p:spPr bwMode="auto">
          <a:xfrm>
            <a:off x="7263765" y="1485265"/>
            <a:ext cx="1291590" cy="804545"/>
          </a:xfrm>
          <a:prstGeom prst="rect">
            <a:avLst/>
          </a:prstGeom>
          <a:solidFill>
            <a:schemeClr val="bg1"/>
          </a:solidFill>
          <a:ln w="9525">
            <a:solidFill>
              <a:srgbClr val="FF9933"/>
            </a:solidFill>
            <a:miter lim="800000"/>
          </a:ln>
        </p:spPr>
        <p:txBody>
          <a:bodyPr/>
          <a:lstStyle/>
          <a:p>
            <a:pPr marL="342900" indent="-342900" algn="ctr">
              <a:lnSpc>
                <a:spcPct val="90000"/>
              </a:lnSpc>
              <a:spcBef>
                <a:spcPct val="20000"/>
              </a:spcBef>
            </a:pPr>
            <a:r>
              <a:rPr lang="zh-CN" altLang="en-US" sz="2400">
                <a:solidFill>
                  <a:srgbClr val="0000FF"/>
                </a:solidFill>
                <a:latin typeface="Calibri" panose="020F0502020204030204" pitchFamily="34" charset="0"/>
                <a:ea typeface="黑体" panose="02010609060101010101" pitchFamily="49" charset="-122"/>
              </a:rPr>
              <a:t>国家利</a:t>
            </a:r>
            <a:endParaRPr lang="zh-CN" altLang="en-US" sz="2400">
              <a:solidFill>
                <a:srgbClr val="0000FF"/>
              </a:solidFill>
              <a:latin typeface="Calibri" panose="020F0502020204030204" pitchFamily="34" charset="0"/>
              <a:ea typeface="黑体" panose="02010609060101010101" pitchFamily="49" charset="-122"/>
            </a:endParaRPr>
          </a:p>
          <a:p>
            <a:pPr marL="342900" indent="-342900" algn="ctr">
              <a:lnSpc>
                <a:spcPct val="90000"/>
              </a:lnSpc>
              <a:spcBef>
                <a:spcPct val="20000"/>
              </a:spcBef>
            </a:pPr>
            <a:r>
              <a:rPr lang="zh-CN" altLang="en-US" sz="2400">
                <a:solidFill>
                  <a:srgbClr val="0000FF"/>
                </a:solidFill>
                <a:latin typeface="Calibri" panose="020F0502020204030204" pitchFamily="34" charset="0"/>
                <a:ea typeface="黑体" panose="02010609060101010101" pitchFamily="49" charset="-122"/>
              </a:rPr>
              <a:t>益至上</a:t>
            </a:r>
            <a:endParaRPr lang="zh-CN" altLang="en-US" sz="2400">
              <a:solidFill>
                <a:srgbClr val="0000FF"/>
              </a:solidFill>
              <a:latin typeface="Calibri" panose="020F0502020204030204" pitchFamily="34" charset="0"/>
              <a:ea typeface="黑体" panose="02010609060101010101" pitchFamily="49" charset="-122"/>
            </a:endParaRPr>
          </a:p>
        </p:txBody>
      </p:sp>
      <p:cxnSp>
        <p:nvCxnSpPr>
          <p:cNvPr id="11" name="直接箭头连接符 10"/>
          <p:cNvCxnSpPr/>
          <p:nvPr>
            <p:custDataLst>
              <p:tags r:id="rId11"/>
            </p:custDataLst>
          </p:nvPr>
        </p:nvCxnSpPr>
        <p:spPr>
          <a:xfrm>
            <a:off x="3347720" y="2061845"/>
            <a:ext cx="10801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矩形 11"/>
          <p:cNvSpPr>
            <a:spLocks noChangeArrowheads="1"/>
          </p:cNvSpPr>
          <p:nvPr>
            <p:custDataLst>
              <p:tags r:id="rId12"/>
            </p:custDataLst>
          </p:nvPr>
        </p:nvSpPr>
        <p:spPr bwMode="auto">
          <a:xfrm>
            <a:off x="1587500" y="2997200"/>
            <a:ext cx="1795145" cy="506095"/>
          </a:xfrm>
          <a:prstGeom prst="rect">
            <a:avLst/>
          </a:prstGeom>
          <a:solidFill>
            <a:schemeClr val="bg1"/>
          </a:solidFill>
          <a:ln w="9525">
            <a:solidFill>
              <a:srgbClr val="FF9933"/>
            </a:solidFill>
            <a:miter lim="800000"/>
          </a:ln>
        </p:spPr>
        <p:txBody>
          <a:bodyPr/>
          <a:lstStyle/>
          <a:p>
            <a:pPr marL="342900" indent="-342900" algn="ctr">
              <a:lnSpc>
                <a:spcPct val="120000"/>
              </a:lnSpc>
              <a:spcBef>
                <a:spcPct val="20000"/>
              </a:spcBef>
            </a:pPr>
            <a:r>
              <a:rPr lang="zh-CN" altLang="en-US" sz="2000">
                <a:solidFill>
                  <a:srgbClr val="0000FF"/>
                </a:solidFill>
                <a:latin typeface="Calibri" panose="020F0502020204030204" pitchFamily="34" charset="0"/>
                <a:ea typeface="黑体" panose="02010609060101010101" pitchFamily="49" charset="-122"/>
              </a:rPr>
              <a:t>维护国家安全</a:t>
            </a:r>
            <a:endParaRPr lang="zh-CN" altLang="en-US" sz="2000">
              <a:solidFill>
                <a:srgbClr val="0000FF"/>
              </a:solidFill>
              <a:latin typeface="Calibri" panose="020F0502020204030204" pitchFamily="34" charset="0"/>
              <a:ea typeface="黑体" panose="02010609060101010101" pitchFamily="49" charset="-122"/>
            </a:endParaRPr>
          </a:p>
        </p:txBody>
      </p:sp>
      <p:sp>
        <p:nvSpPr>
          <p:cNvPr id="13" name="矩形 12"/>
          <p:cNvSpPr>
            <a:spLocks noChangeArrowheads="1"/>
          </p:cNvSpPr>
          <p:nvPr>
            <p:custDataLst>
              <p:tags r:id="rId13"/>
            </p:custDataLst>
          </p:nvPr>
        </p:nvSpPr>
        <p:spPr bwMode="auto">
          <a:xfrm>
            <a:off x="1562100" y="4117975"/>
            <a:ext cx="1734820" cy="463550"/>
          </a:xfrm>
          <a:prstGeom prst="rect">
            <a:avLst/>
          </a:prstGeom>
          <a:solidFill>
            <a:schemeClr val="bg1"/>
          </a:solidFill>
          <a:ln w="9525">
            <a:solidFill>
              <a:srgbClr val="FF9933"/>
            </a:solidFill>
            <a:miter lim="800000"/>
          </a:ln>
        </p:spPr>
        <p:txBody>
          <a:bodyPr/>
          <a:lstStyle/>
          <a:p>
            <a:pPr marL="342900" indent="-342900" algn="ctr">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关心国家发展</a:t>
            </a:r>
            <a:endParaRPr lang="zh-CN" altLang="en-US" sz="2000">
              <a:solidFill>
                <a:srgbClr val="0000FF"/>
              </a:solidFill>
              <a:latin typeface="Calibri" panose="020F0502020204030204" pitchFamily="34" charset="0"/>
              <a:ea typeface="黑体" panose="02010609060101010101" pitchFamily="49" charset="-122"/>
            </a:endParaRPr>
          </a:p>
        </p:txBody>
      </p:sp>
      <p:sp>
        <p:nvSpPr>
          <p:cNvPr id="14" name="左大括号 13"/>
          <p:cNvSpPr/>
          <p:nvPr>
            <p:custDataLst>
              <p:tags r:id="rId14"/>
            </p:custDataLst>
          </p:nvPr>
        </p:nvSpPr>
        <p:spPr>
          <a:xfrm>
            <a:off x="1354455" y="1268730"/>
            <a:ext cx="321945" cy="308737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5" name="矩形 14"/>
          <p:cNvSpPr>
            <a:spLocks noChangeArrowheads="1"/>
          </p:cNvSpPr>
          <p:nvPr>
            <p:custDataLst>
              <p:tags r:id="rId15"/>
            </p:custDataLst>
          </p:nvPr>
        </p:nvSpPr>
        <p:spPr bwMode="auto">
          <a:xfrm>
            <a:off x="6252845" y="1543685"/>
            <a:ext cx="880110" cy="433705"/>
          </a:xfrm>
          <a:prstGeom prst="rect">
            <a:avLst/>
          </a:prstGeom>
          <a:solidFill>
            <a:schemeClr val="bg1"/>
          </a:solidFill>
          <a:ln w="9525">
            <a:solidFill>
              <a:srgbClr val="FF9933"/>
            </a:solidFill>
            <a:miter lim="800000"/>
          </a:ln>
        </p:spPr>
        <p:txBody>
          <a:bodyPr/>
          <a:lstStyle/>
          <a:p>
            <a:pPr marL="342900" indent="-342900" algn="ctr">
              <a:lnSpc>
                <a:spcPct val="90000"/>
              </a:lnSpc>
              <a:spcBef>
                <a:spcPct val="20000"/>
              </a:spcBef>
            </a:pPr>
            <a:r>
              <a:rPr lang="zh-CN" altLang="en-US" sz="2400">
                <a:solidFill>
                  <a:srgbClr val="0000FF"/>
                </a:solidFill>
                <a:latin typeface="Calibri" panose="020F0502020204030204" pitchFamily="34" charset="0"/>
                <a:ea typeface="黑体" panose="02010609060101010101" pitchFamily="49" charset="-122"/>
              </a:rPr>
              <a:t>坚持</a:t>
            </a:r>
            <a:endParaRPr lang="zh-CN" altLang="en-US" sz="2400">
              <a:solidFill>
                <a:srgbClr val="0000FF"/>
              </a:solidFill>
              <a:latin typeface="Calibri" panose="020F0502020204030204" pitchFamily="34" charset="0"/>
              <a:ea typeface="黑体" panose="02010609060101010101" pitchFamily="49" charset="-122"/>
            </a:endParaRPr>
          </a:p>
        </p:txBody>
      </p:sp>
      <p:sp>
        <p:nvSpPr>
          <p:cNvPr id="16" name="矩形 15"/>
          <p:cNvSpPr>
            <a:spLocks noChangeArrowheads="1"/>
          </p:cNvSpPr>
          <p:nvPr>
            <p:custDataLst>
              <p:tags r:id="rId16"/>
            </p:custDataLst>
          </p:nvPr>
        </p:nvSpPr>
        <p:spPr bwMode="auto">
          <a:xfrm>
            <a:off x="6299200" y="2925445"/>
            <a:ext cx="880110" cy="433705"/>
          </a:xfrm>
          <a:prstGeom prst="rect">
            <a:avLst/>
          </a:prstGeom>
          <a:solidFill>
            <a:schemeClr val="bg1"/>
          </a:solidFill>
          <a:ln w="9525">
            <a:solidFill>
              <a:srgbClr val="FF9933"/>
            </a:solidFill>
            <a:miter lim="800000"/>
          </a:ln>
        </p:spPr>
        <p:txBody>
          <a:bodyPr/>
          <a:lstStyle/>
          <a:p>
            <a:pPr marL="342900" indent="-342900" algn="ctr">
              <a:lnSpc>
                <a:spcPct val="90000"/>
              </a:lnSpc>
              <a:spcBef>
                <a:spcPct val="20000"/>
              </a:spcBef>
            </a:pPr>
            <a:r>
              <a:rPr lang="zh-CN" altLang="en-US" sz="2400">
                <a:solidFill>
                  <a:srgbClr val="0000FF"/>
                </a:solidFill>
                <a:latin typeface="Calibri" panose="020F0502020204030204" pitchFamily="34" charset="0"/>
                <a:ea typeface="黑体" panose="02010609060101010101" pitchFamily="49" charset="-122"/>
              </a:rPr>
              <a:t>做</a:t>
            </a:r>
            <a:endParaRPr lang="zh-CN" altLang="en-US" sz="2400">
              <a:solidFill>
                <a:srgbClr val="0000FF"/>
              </a:solidFill>
              <a:latin typeface="Calibri" panose="020F0502020204030204" pitchFamily="34" charset="0"/>
              <a:ea typeface="黑体" panose="02010609060101010101" pitchFamily="49" charset="-122"/>
            </a:endParaRPr>
          </a:p>
        </p:txBody>
      </p:sp>
      <p:cxnSp>
        <p:nvCxnSpPr>
          <p:cNvPr id="17" name="直接箭头连接符 16"/>
          <p:cNvCxnSpPr/>
          <p:nvPr>
            <p:custDataLst>
              <p:tags r:id="rId17"/>
            </p:custDataLst>
          </p:nvPr>
        </p:nvCxnSpPr>
        <p:spPr>
          <a:xfrm>
            <a:off x="3474085" y="3379470"/>
            <a:ext cx="10801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矩形 18"/>
          <p:cNvSpPr>
            <a:spLocks noChangeArrowheads="1"/>
          </p:cNvSpPr>
          <p:nvPr>
            <p:custDataLst>
              <p:tags r:id="rId18"/>
            </p:custDataLst>
          </p:nvPr>
        </p:nvSpPr>
        <p:spPr bwMode="auto">
          <a:xfrm>
            <a:off x="3547745" y="2853055"/>
            <a:ext cx="880110" cy="433705"/>
          </a:xfrm>
          <a:prstGeom prst="rect">
            <a:avLst/>
          </a:prstGeom>
          <a:solidFill>
            <a:schemeClr val="bg1"/>
          </a:solidFill>
          <a:ln w="9525">
            <a:solidFill>
              <a:srgbClr val="FF9933"/>
            </a:solidFill>
            <a:miter lim="800000"/>
          </a:ln>
        </p:spPr>
        <p:txBody>
          <a:bodyPr/>
          <a:lstStyle/>
          <a:p>
            <a:pPr marL="342900" indent="-342900" algn="ctr">
              <a:lnSpc>
                <a:spcPct val="90000"/>
              </a:lnSpc>
              <a:spcBef>
                <a:spcPct val="20000"/>
              </a:spcBef>
            </a:pPr>
            <a:r>
              <a:rPr lang="zh-CN" altLang="en-US" sz="2000">
                <a:solidFill>
                  <a:srgbClr val="0000FF"/>
                </a:solidFill>
                <a:latin typeface="Calibri" panose="020F0502020204030204" pitchFamily="34" charset="0"/>
                <a:ea typeface="黑体" panose="02010609060101010101" pitchFamily="49" charset="-122"/>
              </a:rPr>
              <a:t>树立</a:t>
            </a:r>
            <a:endParaRPr lang="zh-CN" altLang="en-US" sz="2000">
              <a:solidFill>
                <a:srgbClr val="0000FF"/>
              </a:solidFill>
              <a:latin typeface="Calibri" panose="020F0502020204030204" pitchFamily="34" charset="0"/>
              <a:ea typeface="黑体" panose="02010609060101010101" pitchFamily="49" charset="-122"/>
            </a:endParaRPr>
          </a:p>
        </p:txBody>
      </p:sp>
      <p:sp>
        <p:nvSpPr>
          <p:cNvPr id="20" name="矩形 19"/>
          <p:cNvSpPr>
            <a:spLocks noChangeArrowheads="1"/>
          </p:cNvSpPr>
          <p:nvPr>
            <p:custDataLst>
              <p:tags r:id="rId19"/>
            </p:custDataLst>
          </p:nvPr>
        </p:nvSpPr>
        <p:spPr bwMode="auto">
          <a:xfrm>
            <a:off x="4592955" y="2853055"/>
            <a:ext cx="1468755" cy="876935"/>
          </a:xfrm>
          <a:prstGeom prst="rect">
            <a:avLst/>
          </a:prstGeom>
          <a:solidFill>
            <a:schemeClr val="bg1"/>
          </a:solidFill>
          <a:ln w="9525">
            <a:solidFill>
              <a:srgbClr val="FF9933"/>
            </a:solidFill>
            <a:miter lim="800000"/>
          </a:ln>
        </p:spPr>
        <p:txBody>
          <a:bodyPr/>
          <a:lstStyle/>
          <a:p>
            <a:pPr marL="342900" indent="-342900" algn="ctr">
              <a:lnSpc>
                <a:spcPct val="100000"/>
              </a:lnSpc>
              <a:spcBef>
                <a:spcPct val="20000"/>
              </a:spcBef>
            </a:pPr>
            <a:r>
              <a:rPr lang="zh-CN" altLang="en-US" sz="2400">
                <a:solidFill>
                  <a:srgbClr val="0000FF"/>
                </a:solidFill>
                <a:latin typeface="Calibri" panose="020F0502020204030204" pitchFamily="34" charset="0"/>
                <a:ea typeface="黑体" panose="02010609060101010101" pitchFamily="49" charset="-122"/>
              </a:rPr>
              <a:t>总体国家</a:t>
            </a:r>
            <a:endParaRPr lang="zh-CN" altLang="en-US" sz="24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2400">
                <a:solidFill>
                  <a:srgbClr val="0000FF"/>
                </a:solidFill>
                <a:latin typeface="Calibri" panose="020F0502020204030204" pitchFamily="34" charset="0"/>
                <a:ea typeface="黑体" panose="02010609060101010101" pitchFamily="49" charset="-122"/>
              </a:rPr>
              <a:t>安全观</a:t>
            </a:r>
            <a:endParaRPr lang="zh-CN" altLang="en-US" sz="2400">
              <a:solidFill>
                <a:srgbClr val="0000FF"/>
              </a:solidFill>
              <a:latin typeface="Calibri" panose="020F0502020204030204" pitchFamily="34" charset="0"/>
              <a:ea typeface="黑体" panose="02010609060101010101" pitchFamily="49" charset="-122"/>
            </a:endParaRPr>
          </a:p>
        </p:txBody>
      </p:sp>
      <p:cxnSp>
        <p:nvCxnSpPr>
          <p:cNvPr id="21" name="直接箭头连接符 20"/>
          <p:cNvCxnSpPr/>
          <p:nvPr>
            <p:custDataLst>
              <p:tags r:id="rId20"/>
            </p:custDataLst>
          </p:nvPr>
        </p:nvCxnSpPr>
        <p:spPr>
          <a:xfrm flipV="1">
            <a:off x="3419475" y="4437380"/>
            <a:ext cx="720090" cy="101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2" name="矩形 21"/>
          <p:cNvSpPr>
            <a:spLocks noChangeArrowheads="1"/>
          </p:cNvSpPr>
          <p:nvPr>
            <p:custDataLst>
              <p:tags r:id="rId21"/>
            </p:custDataLst>
          </p:nvPr>
        </p:nvSpPr>
        <p:spPr bwMode="auto">
          <a:xfrm>
            <a:off x="6235700" y="3963035"/>
            <a:ext cx="776605" cy="660400"/>
          </a:xfrm>
          <a:prstGeom prst="rect">
            <a:avLst/>
          </a:prstGeom>
          <a:solidFill>
            <a:schemeClr val="bg1"/>
          </a:solidFill>
          <a:ln w="9525">
            <a:solidFill>
              <a:srgbClr val="FF9933"/>
            </a:solidFill>
            <a:miter lim="800000"/>
          </a:ln>
        </p:spPr>
        <p:txBody>
          <a:bodyPr/>
          <a:lstStyle/>
          <a:p>
            <a:pPr marL="342900" indent="-342900" algn="ctr">
              <a:lnSpc>
                <a:spcPct val="100000"/>
              </a:lnSpc>
              <a:spcBef>
                <a:spcPct val="20000"/>
              </a:spcBef>
            </a:pPr>
            <a:r>
              <a:rPr lang="zh-CN" altLang="en-US" sz="1800">
                <a:solidFill>
                  <a:srgbClr val="0000FF"/>
                </a:solidFill>
                <a:latin typeface="Calibri" panose="020F0502020204030204" pitchFamily="34" charset="0"/>
                <a:ea typeface="黑体" panose="02010609060101010101" pitchFamily="49" charset="-122"/>
              </a:rPr>
              <a:t>实干</a:t>
            </a:r>
            <a:endParaRPr lang="zh-CN" altLang="en-US" sz="18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1800">
                <a:solidFill>
                  <a:srgbClr val="0000FF"/>
                </a:solidFill>
                <a:latin typeface="Calibri" panose="020F0502020204030204" pitchFamily="34" charset="0"/>
                <a:ea typeface="黑体" panose="02010609060101010101" pitchFamily="49" charset="-122"/>
              </a:rPr>
              <a:t>精神</a:t>
            </a:r>
            <a:endParaRPr lang="zh-CN" altLang="en-US" sz="1800">
              <a:solidFill>
                <a:srgbClr val="0000FF"/>
              </a:solidFill>
              <a:latin typeface="Calibri" panose="020F0502020204030204" pitchFamily="34" charset="0"/>
              <a:ea typeface="黑体" panose="02010609060101010101" pitchFamily="49" charset="-122"/>
            </a:endParaRPr>
          </a:p>
        </p:txBody>
      </p:sp>
      <p:cxnSp>
        <p:nvCxnSpPr>
          <p:cNvPr id="23" name="直接箭头连接符 22"/>
          <p:cNvCxnSpPr/>
          <p:nvPr>
            <p:custDataLst>
              <p:tags r:id="rId22"/>
            </p:custDataLst>
          </p:nvPr>
        </p:nvCxnSpPr>
        <p:spPr>
          <a:xfrm>
            <a:off x="6155690" y="3440430"/>
            <a:ext cx="10801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矩形 23"/>
          <p:cNvSpPr>
            <a:spLocks noChangeArrowheads="1"/>
          </p:cNvSpPr>
          <p:nvPr>
            <p:custDataLst>
              <p:tags r:id="rId23"/>
            </p:custDataLst>
          </p:nvPr>
        </p:nvSpPr>
        <p:spPr bwMode="auto">
          <a:xfrm>
            <a:off x="7280910" y="2602865"/>
            <a:ext cx="1130935" cy="1089660"/>
          </a:xfrm>
          <a:prstGeom prst="rect">
            <a:avLst/>
          </a:prstGeom>
          <a:solidFill>
            <a:schemeClr val="bg1"/>
          </a:solidFill>
          <a:ln w="9525">
            <a:solidFill>
              <a:srgbClr val="FF9933"/>
            </a:solidFill>
            <a:miter lim="800000"/>
          </a:ln>
        </p:spPr>
        <p:txBody>
          <a:bodyPr/>
          <a:lstStyle/>
          <a:p>
            <a:pPr marL="342900" indent="-342900" algn="l">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维护国</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l">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家安全</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l">
              <a:lnSpc>
                <a:spcPct val="100000"/>
              </a:lnSpc>
              <a:spcBef>
                <a:spcPct val="20000"/>
              </a:spcBef>
            </a:pPr>
            <a:r>
              <a:rPr lang="zh-CN" altLang="en-US" sz="2000">
                <a:solidFill>
                  <a:srgbClr val="0000FF"/>
                </a:solidFill>
                <a:latin typeface="Calibri" panose="020F0502020204030204" pitchFamily="34" charset="0"/>
                <a:ea typeface="黑体" panose="02010609060101010101" pitchFamily="49" charset="-122"/>
              </a:rPr>
              <a:t>的主角</a:t>
            </a:r>
            <a:endParaRPr lang="zh-CN" altLang="en-US" sz="2000">
              <a:solidFill>
                <a:srgbClr val="0000FF"/>
              </a:solidFill>
              <a:latin typeface="Calibri" panose="020F0502020204030204" pitchFamily="34" charset="0"/>
              <a:ea typeface="黑体" panose="02010609060101010101" pitchFamily="49" charset="-122"/>
            </a:endParaRPr>
          </a:p>
        </p:txBody>
      </p:sp>
      <p:sp>
        <p:nvSpPr>
          <p:cNvPr id="25" name="矩形 24"/>
          <p:cNvSpPr>
            <a:spLocks noChangeArrowheads="1"/>
          </p:cNvSpPr>
          <p:nvPr>
            <p:custDataLst>
              <p:tags r:id="rId24"/>
            </p:custDataLst>
          </p:nvPr>
        </p:nvSpPr>
        <p:spPr bwMode="auto">
          <a:xfrm>
            <a:off x="3367405" y="3863340"/>
            <a:ext cx="880110" cy="433705"/>
          </a:xfrm>
          <a:prstGeom prst="rect">
            <a:avLst/>
          </a:prstGeom>
          <a:solidFill>
            <a:schemeClr val="bg1"/>
          </a:solidFill>
          <a:ln w="9525">
            <a:solidFill>
              <a:srgbClr val="FF9933"/>
            </a:solidFill>
            <a:miter lim="800000"/>
          </a:ln>
        </p:spPr>
        <p:txBody>
          <a:bodyPr/>
          <a:lstStyle/>
          <a:p>
            <a:pPr marL="342900" indent="-342900" algn="ctr">
              <a:lnSpc>
                <a:spcPct val="90000"/>
              </a:lnSpc>
              <a:spcBef>
                <a:spcPct val="20000"/>
              </a:spcBef>
            </a:pPr>
            <a:r>
              <a:rPr lang="zh-CN" altLang="en-US" sz="2000">
                <a:solidFill>
                  <a:srgbClr val="0000FF"/>
                </a:solidFill>
                <a:latin typeface="Calibri" panose="020F0502020204030204" pitchFamily="34" charset="0"/>
                <a:ea typeface="黑体" panose="02010609060101010101" pitchFamily="49" charset="-122"/>
              </a:rPr>
              <a:t>树立</a:t>
            </a:r>
            <a:endParaRPr lang="zh-CN" altLang="en-US" sz="2000">
              <a:solidFill>
                <a:srgbClr val="0000FF"/>
              </a:solidFill>
              <a:latin typeface="Calibri" panose="020F0502020204030204" pitchFamily="34" charset="0"/>
              <a:ea typeface="黑体" panose="02010609060101010101" pitchFamily="49" charset="-122"/>
            </a:endParaRPr>
          </a:p>
        </p:txBody>
      </p:sp>
      <p:sp>
        <p:nvSpPr>
          <p:cNvPr id="26" name="矩形 25"/>
          <p:cNvSpPr>
            <a:spLocks noChangeArrowheads="1"/>
          </p:cNvSpPr>
          <p:nvPr>
            <p:custDataLst>
              <p:tags r:id="rId25"/>
            </p:custDataLst>
          </p:nvPr>
        </p:nvSpPr>
        <p:spPr bwMode="auto">
          <a:xfrm>
            <a:off x="4318000" y="3994785"/>
            <a:ext cx="880110" cy="671195"/>
          </a:xfrm>
          <a:prstGeom prst="rect">
            <a:avLst/>
          </a:prstGeom>
          <a:solidFill>
            <a:schemeClr val="bg1"/>
          </a:solidFill>
          <a:ln w="9525">
            <a:solidFill>
              <a:srgbClr val="FF9933"/>
            </a:solidFill>
            <a:miter lim="800000"/>
          </a:ln>
        </p:spPr>
        <p:txBody>
          <a:bodyPr/>
          <a:lstStyle/>
          <a:p>
            <a:pPr marL="342900" indent="-342900" algn="ctr">
              <a:lnSpc>
                <a:spcPct val="90000"/>
              </a:lnSpc>
              <a:spcBef>
                <a:spcPct val="20000"/>
              </a:spcBef>
            </a:pPr>
            <a:r>
              <a:rPr lang="zh-CN" altLang="en-US" sz="2000">
                <a:solidFill>
                  <a:srgbClr val="0000FF"/>
                </a:solidFill>
                <a:latin typeface="Calibri" panose="020F0502020204030204" pitchFamily="34" charset="0"/>
                <a:ea typeface="黑体" panose="02010609060101010101" pitchFamily="49" charset="-122"/>
              </a:rPr>
              <a:t>劳动</a:t>
            </a:r>
            <a:endParaRPr lang="zh-CN" altLang="en-US" sz="2000">
              <a:solidFill>
                <a:srgbClr val="0000FF"/>
              </a:solidFill>
              <a:latin typeface="Calibri" panose="020F0502020204030204" pitchFamily="34" charset="0"/>
              <a:ea typeface="黑体" panose="02010609060101010101" pitchFamily="49" charset="-122"/>
            </a:endParaRPr>
          </a:p>
          <a:p>
            <a:pPr marL="342900" indent="-342900" algn="ctr">
              <a:lnSpc>
                <a:spcPct val="90000"/>
              </a:lnSpc>
              <a:spcBef>
                <a:spcPct val="20000"/>
              </a:spcBef>
            </a:pPr>
            <a:r>
              <a:rPr lang="zh-CN" altLang="en-US" sz="2000">
                <a:solidFill>
                  <a:srgbClr val="0000FF"/>
                </a:solidFill>
                <a:latin typeface="Calibri" panose="020F0502020204030204" pitchFamily="34" charset="0"/>
                <a:ea typeface="黑体" panose="02010609060101010101" pitchFamily="49" charset="-122"/>
              </a:rPr>
              <a:t>观念</a:t>
            </a:r>
            <a:endParaRPr lang="zh-CN" altLang="en-US" sz="2000">
              <a:solidFill>
                <a:srgbClr val="0000FF"/>
              </a:solidFill>
              <a:latin typeface="Calibri" panose="020F0502020204030204" pitchFamily="34" charset="0"/>
              <a:ea typeface="黑体" panose="02010609060101010101" pitchFamily="49" charset="-122"/>
            </a:endParaRPr>
          </a:p>
        </p:txBody>
      </p:sp>
      <p:sp>
        <p:nvSpPr>
          <p:cNvPr id="27" name="矩形 26"/>
          <p:cNvSpPr>
            <a:spLocks noChangeArrowheads="1"/>
          </p:cNvSpPr>
          <p:nvPr>
            <p:custDataLst>
              <p:tags r:id="rId26"/>
            </p:custDataLst>
          </p:nvPr>
        </p:nvSpPr>
        <p:spPr bwMode="auto">
          <a:xfrm>
            <a:off x="5270500" y="3963035"/>
            <a:ext cx="880110" cy="433705"/>
          </a:xfrm>
          <a:prstGeom prst="rect">
            <a:avLst/>
          </a:prstGeom>
          <a:solidFill>
            <a:schemeClr val="bg1"/>
          </a:solidFill>
          <a:ln w="9525">
            <a:solidFill>
              <a:srgbClr val="FF9933"/>
            </a:solidFill>
            <a:miter lim="800000"/>
          </a:ln>
        </p:spPr>
        <p:txBody>
          <a:bodyPr/>
          <a:lstStyle/>
          <a:p>
            <a:pPr marL="342900" indent="-342900" algn="ctr">
              <a:lnSpc>
                <a:spcPct val="90000"/>
              </a:lnSpc>
              <a:spcBef>
                <a:spcPct val="20000"/>
              </a:spcBef>
            </a:pPr>
            <a:r>
              <a:rPr lang="zh-CN" altLang="en-US" sz="2000">
                <a:solidFill>
                  <a:srgbClr val="0000FF"/>
                </a:solidFill>
                <a:latin typeface="Calibri" panose="020F0502020204030204" pitchFamily="34" charset="0"/>
                <a:ea typeface="黑体" panose="02010609060101010101" pitchFamily="49" charset="-122"/>
              </a:rPr>
              <a:t>发扬</a:t>
            </a:r>
            <a:endParaRPr lang="zh-CN" altLang="en-US" sz="2000">
              <a:solidFill>
                <a:srgbClr val="0000FF"/>
              </a:solidFill>
              <a:latin typeface="Calibri" panose="020F0502020204030204" pitchFamily="34" charset="0"/>
              <a:ea typeface="黑体" panose="02010609060101010101" pitchFamily="49" charset="-122"/>
            </a:endParaRPr>
          </a:p>
        </p:txBody>
      </p:sp>
      <p:cxnSp>
        <p:nvCxnSpPr>
          <p:cNvPr id="28" name="直接箭头连接符 27"/>
          <p:cNvCxnSpPr/>
          <p:nvPr>
            <p:custDataLst>
              <p:tags r:id="rId27"/>
            </p:custDataLst>
          </p:nvPr>
        </p:nvCxnSpPr>
        <p:spPr>
          <a:xfrm flipV="1">
            <a:off x="5219700" y="4412615"/>
            <a:ext cx="935990" cy="209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custDataLst>
              <p:tags r:id="rId28"/>
            </p:custDataLst>
          </p:nvPr>
        </p:nvCxnSpPr>
        <p:spPr>
          <a:xfrm flipV="1">
            <a:off x="7092315" y="4326255"/>
            <a:ext cx="647700" cy="209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0" name="矩形 29"/>
          <p:cNvSpPr>
            <a:spLocks noChangeArrowheads="1"/>
          </p:cNvSpPr>
          <p:nvPr>
            <p:custDataLst>
              <p:tags r:id="rId29"/>
            </p:custDataLst>
          </p:nvPr>
        </p:nvSpPr>
        <p:spPr bwMode="auto">
          <a:xfrm>
            <a:off x="7668260" y="3767455"/>
            <a:ext cx="812165" cy="951865"/>
          </a:xfrm>
          <a:prstGeom prst="rect">
            <a:avLst/>
          </a:prstGeom>
          <a:solidFill>
            <a:schemeClr val="bg1"/>
          </a:solidFill>
          <a:ln w="9525">
            <a:solidFill>
              <a:srgbClr val="FF9933"/>
            </a:solidFill>
            <a:miter lim="800000"/>
          </a:ln>
        </p:spPr>
        <p:txBody>
          <a:bodyPr/>
          <a:lstStyle/>
          <a:p>
            <a:pPr marL="342900" indent="-342900" algn="ctr">
              <a:lnSpc>
                <a:spcPct val="100000"/>
              </a:lnSpc>
              <a:spcBef>
                <a:spcPct val="20000"/>
              </a:spcBef>
            </a:pPr>
            <a:r>
              <a:rPr lang="zh-CN" altLang="en-US" sz="1800">
                <a:solidFill>
                  <a:srgbClr val="0000FF"/>
                </a:solidFill>
                <a:latin typeface="Calibri" panose="020F0502020204030204" pitchFamily="34" charset="0"/>
                <a:ea typeface="黑体" panose="02010609060101010101" pitchFamily="49" charset="-122"/>
              </a:rPr>
              <a:t>担负</a:t>
            </a:r>
            <a:endParaRPr lang="zh-CN" altLang="en-US" sz="18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1800">
                <a:solidFill>
                  <a:srgbClr val="0000FF"/>
                </a:solidFill>
                <a:latin typeface="Calibri" panose="020F0502020204030204" pitchFamily="34" charset="0"/>
                <a:ea typeface="黑体" panose="02010609060101010101" pitchFamily="49" charset="-122"/>
              </a:rPr>
              <a:t>历史</a:t>
            </a:r>
            <a:endParaRPr lang="zh-CN" altLang="en-US" sz="1800">
              <a:solidFill>
                <a:srgbClr val="0000FF"/>
              </a:solidFill>
              <a:latin typeface="Calibri" panose="020F0502020204030204" pitchFamily="34" charset="0"/>
              <a:ea typeface="黑体" panose="02010609060101010101" pitchFamily="49" charset="-122"/>
            </a:endParaRPr>
          </a:p>
          <a:p>
            <a:pPr marL="342900" indent="-342900" algn="ctr">
              <a:lnSpc>
                <a:spcPct val="100000"/>
              </a:lnSpc>
              <a:spcBef>
                <a:spcPct val="20000"/>
              </a:spcBef>
            </a:pPr>
            <a:r>
              <a:rPr lang="zh-CN" altLang="en-US" sz="1800">
                <a:solidFill>
                  <a:srgbClr val="0000FF"/>
                </a:solidFill>
                <a:latin typeface="Calibri" panose="020F0502020204030204" pitchFamily="34" charset="0"/>
                <a:ea typeface="黑体" panose="02010609060101010101" pitchFamily="49" charset="-122"/>
              </a:rPr>
              <a:t>重任</a:t>
            </a:r>
            <a:endParaRPr lang="zh-CN" altLang="en-US" sz="1800">
              <a:solidFill>
                <a:srgbClr val="0000FF"/>
              </a:solidFill>
              <a:latin typeface="Calibri" panose="020F0502020204030204" pitchFamily="34"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heel(4)">
                                      <p:cBhvr>
                                        <p:cTn id="13" dur="20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4)">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heel(4)">
                                      <p:cBhvr>
                                        <p:cTn id="35" dur="2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heel(4)">
                                      <p:cBhvr>
                                        <p:cTn id="40" dur="20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1" presetClass="entr" presetSubtype="4"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heel(4)">
                                      <p:cBhvr>
                                        <p:cTn id="51" dur="20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4"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heel(4)">
                                      <p:cBhvr>
                                        <p:cTn id="56" dur="20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heel(4)">
                                      <p:cBhvr>
                                        <p:cTn id="61" dur="20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1" presetClass="entr" presetSubtype="4"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heel(4)">
                                      <p:cBhvr>
                                        <p:cTn id="72" dur="20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4"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heel(4)">
                                      <p:cBhvr>
                                        <p:cTn id="77" dur="20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1" presetClass="entr" presetSubtype="4"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heel(4)">
                                      <p:cBhvr>
                                        <p:cTn id="88" dur="20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21" presetClass="entr" presetSubtype="4"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heel(4)">
                                      <p:cBhvr>
                                        <p:cTn id="93" dur="20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1" presetClass="entr" presetSubtype="4"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wheel(4)">
                                      <p:cBhvr>
                                        <p:cTn id="98" dur="2000"/>
                                        <p:tgtEl>
                                          <p:spTgt spid="13"/>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fill="hold"/>
                                        <p:tgtEl>
                                          <p:spTgt spid="21"/>
                                        </p:tgtEl>
                                        <p:attrNameLst>
                                          <p:attrName>ppt_x</p:attrName>
                                        </p:attrNameLst>
                                      </p:cBhvr>
                                      <p:tavLst>
                                        <p:tav tm="0">
                                          <p:val>
                                            <p:strVal val="#ppt_x"/>
                                          </p:val>
                                        </p:tav>
                                        <p:tav tm="100000">
                                          <p:val>
                                            <p:strVal val="#ppt_x"/>
                                          </p:val>
                                        </p:tav>
                                      </p:tavLst>
                                    </p:anim>
                                    <p:anim calcmode="lin" valueType="num">
                                      <p:cBhvr additive="base">
                                        <p:cTn id="10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1" presetClass="entr" presetSubtype="4" fill="hold" grpId="0" nodeType="click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wheel(4)">
                                      <p:cBhvr>
                                        <p:cTn id="109" dur="2000"/>
                                        <p:tgtEl>
                                          <p:spTgt spid="25"/>
                                        </p:tgtEl>
                                      </p:cBhvr>
                                    </p:animEffect>
                                  </p:childTnLst>
                                </p:cTn>
                              </p:par>
                            </p:childTnLst>
                          </p:cTn>
                        </p:par>
                      </p:childTnLst>
                    </p:cTn>
                  </p:par>
                  <p:par>
                    <p:cTn id="110" fill="hold">
                      <p:stCondLst>
                        <p:cond delay="indefinite"/>
                      </p:stCondLst>
                      <p:childTnLst>
                        <p:par>
                          <p:cTn id="111" fill="hold">
                            <p:stCondLst>
                              <p:cond delay="0"/>
                            </p:stCondLst>
                            <p:childTnLst>
                              <p:par>
                                <p:cTn id="112" presetID="21" presetClass="entr" presetSubtype="4" fill="hold" grpId="0" nodeType="click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wheel(4)">
                                      <p:cBhvr>
                                        <p:cTn id="114" dur="2000"/>
                                        <p:tgtEl>
                                          <p:spTgt spid="26"/>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28"/>
                                        </p:tgtEl>
                                        <p:attrNameLst>
                                          <p:attrName>style.visibility</p:attrName>
                                        </p:attrNameLst>
                                      </p:cBhvr>
                                      <p:to>
                                        <p:strVal val="visible"/>
                                      </p:to>
                                    </p:set>
                                    <p:anim calcmode="lin" valueType="num">
                                      <p:cBhvr additive="base">
                                        <p:cTn id="119" dur="500" fill="hold"/>
                                        <p:tgtEl>
                                          <p:spTgt spid="28"/>
                                        </p:tgtEl>
                                        <p:attrNameLst>
                                          <p:attrName>ppt_x</p:attrName>
                                        </p:attrNameLst>
                                      </p:cBhvr>
                                      <p:tavLst>
                                        <p:tav tm="0">
                                          <p:val>
                                            <p:strVal val="#ppt_x"/>
                                          </p:val>
                                        </p:tav>
                                        <p:tav tm="100000">
                                          <p:val>
                                            <p:strVal val="#ppt_x"/>
                                          </p:val>
                                        </p:tav>
                                      </p:tavLst>
                                    </p:anim>
                                    <p:anim calcmode="lin" valueType="num">
                                      <p:cBhvr additive="base">
                                        <p:cTn id="1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1" presetClass="entr" presetSubtype="4" fill="hold" grpId="0" nodeType="click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wheel(4)">
                                      <p:cBhvr>
                                        <p:cTn id="125" dur="2000"/>
                                        <p:tgtEl>
                                          <p:spTgt spid="27"/>
                                        </p:tgtEl>
                                      </p:cBhvr>
                                    </p:animEffect>
                                  </p:childTnLst>
                                </p:cTn>
                              </p:par>
                            </p:childTnLst>
                          </p:cTn>
                        </p:par>
                      </p:childTnLst>
                    </p:cTn>
                  </p:par>
                  <p:par>
                    <p:cTn id="126" fill="hold">
                      <p:stCondLst>
                        <p:cond delay="indefinite"/>
                      </p:stCondLst>
                      <p:childTnLst>
                        <p:par>
                          <p:cTn id="127" fill="hold">
                            <p:stCondLst>
                              <p:cond delay="0"/>
                            </p:stCondLst>
                            <p:childTnLst>
                              <p:par>
                                <p:cTn id="128" presetID="21" presetClass="entr" presetSubtype="4" fill="hold" grpId="0" nodeType="clickEffect">
                                  <p:stCondLst>
                                    <p:cond delay="0"/>
                                  </p:stCondLst>
                                  <p:childTnLst>
                                    <p:set>
                                      <p:cBhvr>
                                        <p:cTn id="129" dur="1" fill="hold">
                                          <p:stCondLst>
                                            <p:cond delay="0"/>
                                          </p:stCondLst>
                                        </p:cTn>
                                        <p:tgtEl>
                                          <p:spTgt spid="22"/>
                                        </p:tgtEl>
                                        <p:attrNameLst>
                                          <p:attrName>style.visibility</p:attrName>
                                        </p:attrNameLst>
                                      </p:cBhvr>
                                      <p:to>
                                        <p:strVal val="visible"/>
                                      </p:to>
                                    </p:set>
                                    <p:animEffect transition="in" filter="wheel(4)">
                                      <p:cBhvr>
                                        <p:cTn id="130" dur="2000"/>
                                        <p:tgtEl>
                                          <p:spTgt spid="22"/>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29"/>
                                        </p:tgtEl>
                                        <p:attrNameLst>
                                          <p:attrName>style.visibility</p:attrName>
                                        </p:attrNameLst>
                                      </p:cBhvr>
                                      <p:to>
                                        <p:strVal val="visible"/>
                                      </p:to>
                                    </p:set>
                                    <p:anim calcmode="lin" valueType="num">
                                      <p:cBhvr additive="base">
                                        <p:cTn id="135" dur="500" fill="hold"/>
                                        <p:tgtEl>
                                          <p:spTgt spid="29"/>
                                        </p:tgtEl>
                                        <p:attrNameLst>
                                          <p:attrName>ppt_x</p:attrName>
                                        </p:attrNameLst>
                                      </p:cBhvr>
                                      <p:tavLst>
                                        <p:tav tm="0">
                                          <p:val>
                                            <p:strVal val="#ppt_x"/>
                                          </p:val>
                                        </p:tav>
                                        <p:tav tm="100000">
                                          <p:val>
                                            <p:strVal val="#ppt_x"/>
                                          </p:val>
                                        </p:tav>
                                      </p:tavLst>
                                    </p:anim>
                                    <p:anim calcmode="lin" valueType="num">
                                      <p:cBhvr additive="base">
                                        <p:cTn id="1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1" presetClass="entr" presetSubtype="4" fill="hold" grpId="0" nodeType="clickEffect">
                                  <p:stCondLst>
                                    <p:cond delay="0"/>
                                  </p:stCondLst>
                                  <p:childTnLst>
                                    <p:set>
                                      <p:cBhvr>
                                        <p:cTn id="140" dur="1" fill="hold">
                                          <p:stCondLst>
                                            <p:cond delay="0"/>
                                          </p:stCondLst>
                                        </p:cTn>
                                        <p:tgtEl>
                                          <p:spTgt spid="30"/>
                                        </p:tgtEl>
                                        <p:attrNameLst>
                                          <p:attrName>style.visibility</p:attrName>
                                        </p:attrNameLst>
                                      </p:cBhvr>
                                      <p:to>
                                        <p:strVal val="visible"/>
                                      </p:to>
                                    </p:set>
                                    <p:animEffect transition="in" filter="wheel(4)">
                                      <p:cBhvr>
                                        <p:cTn id="141" dur="2000"/>
                                        <p:tgtEl>
                                          <p:spTgt spid="30"/>
                                        </p:tgtEl>
                                      </p:cBhvr>
                                    </p:animEffect>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4"/>
                                        </p:tgtEl>
                                        <p:attrNameLst>
                                          <p:attrName>style.visibility</p:attrName>
                                        </p:attrNameLst>
                                      </p:cBhvr>
                                      <p:to>
                                        <p:strVal val="visible"/>
                                      </p:to>
                                    </p:set>
                                    <p:anim calcmode="lin" valueType="num">
                                      <p:cBhvr additive="base">
                                        <p:cTn id="146" dur="500" fill="hold"/>
                                        <p:tgtEl>
                                          <p:spTgt spid="4"/>
                                        </p:tgtEl>
                                        <p:attrNameLst>
                                          <p:attrName>ppt_x</p:attrName>
                                        </p:attrNameLst>
                                      </p:cBhvr>
                                      <p:tavLst>
                                        <p:tav tm="0">
                                          <p:val>
                                            <p:strVal val="#ppt_x"/>
                                          </p:val>
                                        </p:tav>
                                        <p:tav tm="100000">
                                          <p:val>
                                            <p:strVal val="#ppt_x"/>
                                          </p:val>
                                        </p:tav>
                                      </p:tavLst>
                                    </p:anim>
                                    <p:anim calcmode="lin" valueType="num">
                                      <p:cBhvr additive="base">
                                        <p:cTn id="14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6" grpId="0" animBg="1"/>
      <p:bldP spid="7" grpId="0" animBg="1"/>
      <p:bldP spid="9" grpId="0" animBg="1"/>
      <p:bldP spid="10" grpId="0" animBg="1"/>
      <p:bldP spid="12" grpId="0" animBg="1"/>
      <p:bldP spid="13" grpId="0" animBg="1"/>
      <p:bldP spid="4" grpId="0"/>
      <p:bldP spid="14" grpId="0" animBg="1"/>
      <p:bldP spid="15" grpId="0" animBg="1"/>
      <p:bldP spid="16" grpId="0" animBg="1"/>
      <p:bldP spid="19" grpId="0" animBg="1"/>
      <p:bldP spid="20" grpId="0" animBg="1"/>
      <p:bldP spid="22" grpId="0" animBg="1"/>
      <p:bldP spid="24" grpId="0" animBg="1"/>
      <p:bldP spid="25" grpId="0" animBg="1"/>
      <p:bldP spid="26" grpId="0" animBg="1"/>
      <p:bldP spid="27"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39141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2" name="文本框 101"/>
          <p:cNvSpPr txBox="1"/>
          <p:nvPr>
            <p:custDataLst>
              <p:tags r:id="rId2"/>
            </p:custDataLst>
          </p:nvPr>
        </p:nvSpPr>
        <p:spPr>
          <a:xfrm>
            <a:off x="896620" y="692785"/>
            <a:ext cx="7566660" cy="5908040"/>
          </a:xfrm>
          <a:prstGeom prst="rect">
            <a:avLst/>
          </a:prstGeom>
          <a:noFill/>
          <a:ln w="9525">
            <a:noFill/>
          </a:ln>
        </p:spPr>
        <p:txBody>
          <a:bodyPr wrap="square">
            <a:spAutoFit/>
          </a:bodyPr>
          <a:lstStyle/>
          <a:p>
            <a:pPr marL="0" indent="0" eaLnBrk="1" latinLnBrk="0" hangingPunct="1">
              <a:lnSpc>
                <a:spcPts val="37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15、“五一”假期，许多劳动者仍然坚守岗位，他们中有铆足干劲的产业工人，有风雨无阻的快递小哥，有巡逻值守的公安民警……下列适合用于赞美全体劳动者的选项是（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7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 忠诚履职，守护群众安全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7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B. 服务万家，搭建买卖桥梁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7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C. 崇尚劳动，实干创造未来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7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D. 精益求精，提高产品质量</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7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实干精神。C：题干中，“五一”假期，许多劳动者仍然坚守岗位，适合用于赞美全体劳动者的选项是崇尚劳动，实干创造未来，故C正确；ABD：选项与题干主旨不符合，故ABD不符合题意；故本题选C。</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文本框 1"/>
          <p:cNvSpPr txBox="1"/>
          <p:nvPr>
            <p:custDataLst>
              <p:tags r:id="rId3"/>
            </p:custDataLst>
          </p:nvPr>
        </p:nvSpPr>
        <p:spPr>
          <a:xfrm>
            <a:off x="2195830" y="2204720"/>
            <a:ext cx="65405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C</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
                                            <p:txEl>
                                              <p:pRg st="5" end="5"/>
                                            </p:txEl>
                                          </p:spTgt>
                                        </p:tgtEl>
                                        <p:attrNameLst>
                                          <p:attrName>style.visibility</p:attrName>
                                        </p:attrNameLst>
                                      </p:cBhvr>
                                      <p:to>
                                        <p:strVal val="visible"/>
                                      </p:to>
                                    </p:set>
                                    <p:anim calcmode="lin" valueType="num">
                                      <p:cBhvr additive="base">
                                        <p:cTn id="13" dur="500" fill="hold"/>
                                        <p:tgtEl>
                                          <p:spTgt spid="102">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39141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2" name="文本框 101"/>
          <p:cNvSpPr txBox="1"/>
          <p:nvPr>
            <p:custDataLst>
              <p:tags r:id="rId2"/>
            </p:custDataLst>
          </p:nvPr>
        </p:nvSpPr>
        <p:spPr>
          <a:xfrm>
            <a:off x="687070" y="692785"/>
            <a:ext cx="7866380" cy="6000750"/>
          </a:xfrm>
          <a:prstGeom prst="rect">
            <a:avLst/>
          </a:prstGeom>
          <a:noFill/>
          <a:ln w="9525">
            <a:noFill/>
          </a:ln>
        </p:spPr>
        <p:txBody>
          <a:bodyPr wrap="square">
            <a:spAutoFit/>
          </a:bodyPr>
          <a:lstStyle/>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16、2022年度感动中国人物沈忠芳“献身事业，淡薄名利；笑对人生，问心无愧。”他隐姓埋名60余年为国造导弹，直到88岁真名才被知晓。在沈忠芳和团队的努力下，我国防空导弹的研发工作取得了重大的进步，在国际社会上有了一席之地。沈忠芳的事迹告诉我们（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①国家利益与个人利益是一致的    ②要增强维护国家利益的责任感和使命感③要心怀爱国之情，牢固树立国家利益至上观念    ④国家利益涉及政治、经济、军事、安全等领域</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 ①②③    B. ①②④  C. ①③④   D. ②③④</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0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对维护国家利益的认识和把握。①②③：题文中沈忠芳隐姓埋名60余年为国造导弹，使我国在防空导弹的研发工作取得了重大的进步的事迹，告诉我们国家利益和个人利益在根本上是一致的，我们要心怀爱国之情，牢固树立国家利益至上观念 ，要增强维护国家利益的责任感和使命感，①②③说法正确；④：题文中沈忠芳隐姓埋名60余年为国造导弹的事迹，未体现国家利益涉及的多个领域，④说法不符合题意；故本题选A。</a:t>
            </a:r>
            <a:endParaRPr sz="20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custDataLst>
              <p:tags r:id="rId3"/>
            </p:custDataLst>
          </p:nvPr>
        </p:nvSpPr>
        <p:spPr>
          <a:xfrm>
            <a:off x="6012180" y="2132965"/>
            <a:ext cx="357505"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
                                            <p:txEl>
                                              <p:pRg st="3" end="3"/>
                                            </p:txEl>
                                          </p:spTgt>
                                        </p:tgtEl>
                                        <p:attrNameLst>
                                          <p:attrName>style.visibility</p:attrName>
                                        </p:attrNameLst>
                                      </p:cBhvr>
                                      <p:to>
                                        <p:strVal val="visible"/>
                                      </p:to>
                                    </p:set>
                                    <p:anim calcmode="lin" valueType="num">
                                      <p:cBhvr additive="base">
                                        <p:cTn id="7" dur="500" fill="hold"/>
                                        <p:tgtEl>
                                          <p:spTgt spid="10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39141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3059430" y="1268730"/>
            <a:ext cx="495300"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02" name="文本框 101"/>
          <p:cNvSpPr txBox="1"/>
          <p:nvPr>
            <p:custDataLst>
              <p:tags r:id="rId3"/>
            </p:custDataLst>
          </p:nvPr>
        </p:nvSpPr>
        <p:spPr>
          <a:xfrm>
            <a:off x="755650" y="620395"/>
            <a:ext cx="7919085" cy="5980430"/>
          </a:xfrm>
          <a:prstGeom prst="rect">
            <a:avLst/>
          </a:prstGeom>
          <a:noFill/>
          <a:ln w="9525">
            <a:noFill/>
          </a:ln>
        </p:spPr>
        <p:txBody>
          <a:bodyPr wrap="square">
            <a:spAutoFit/>
          </a:bodyPr>
          <a:lstStyle/>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17、“国兴我荣，国衰我耻”，我们要牢固树立国家利益至上的观念，坚决维护国家利益。对此，下列认识正确的是（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 国家利益是人民利益的集中表现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B. 国家利益和个人利益是完全一致的</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C. 国家利益可以代替个人利益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D. 维护国家利益必然要放弃个人利益</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国家利益的知识点。A：依据题文描述，结合教材知识可知，国家利益是人民利益的集中表现，A正确；B：从根本上说，国家利益与集体利益、个人利益是一致的，有时，国家利益难免同集体利益、个人利益发生矛盾，B错误；C：国家利益与个人利益从根本上说是一致的，但国家利益并不能代替个人利益，C错误；D：“必然要放弃”说法太绝对，D错误；故本题选A。</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
                                            <p:txEl>
                                              <p:pRg st="5" end="5"/>
                                            </p:txEl>
                                          </p:spTgt>
                                        </p:tgtEl>
                                        <p:attrNameLst>
                                          <p:attrName>style.visibility</p:attrName>
                                        </p:attrNameLst>
                                      </p:cBhvr>
                                      <p:to>
                                        <p:strVal val="visible"/>
                                      </p:to>
                                    </p:set>
                                    <p:anim calcmode="lin" valueType="num">
                                      <p:cBhvr additive="base">
                                        <p:cTn id="7" dur="500" fill="hold"/>
                                        <p:tgtEl>
                                          <p:spTgt spid="102">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555875" y="116840"/>
            <a:ext cx="401637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3" name="文本框 102"/>
          <p:cNvSpPr txBox="1"/>
          <p:nvPr>
            <p:custDataLst>
              <p:tags r:id="rId2"/>
            </p:custDataLst>
          </p:nvPr>
        </p:nvSpPr>
        <p:spPr>
          <a:xfrm>
            <a:off x="454660" y="620395"/>
            <a:ext cx="8324215" cy="829945"/>
          </a:xfrm>
          <a:prstGeom prst="rect">
            <a:avLst/>
          </a:prstGeom>
          <a:noFill/>
          <a:ln w="9525">
            <a:noFill/>
          </a:ln>
        </p:spPr>
        <p:txBody>
          <a:bodyPr wrap="square">
            <a:spAutoFit/>
          </a:bodyPr>
          <a:lstStyle/>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18、在“维护国家安全”主题实践活动中，大家对黄孝贤同学搜集的三则材料，解读正确的是（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custDataLst>
              <p:tags r:id="rId3"/>
            </p:custDataLst>
          </p:nvPr>
        </p:nvSpPr>
        <p:spPr>
          <a:xfrm>
            <a:off x="5580380" y="980440"/>
            <a:ext cx="357505"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C</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8" name="文本框 7"/>
          <p:cNvSpPr txBox="1"/>
          <p:nvPr>
            <p:custDataLst>
              <p:tags r:id="rId4"/>
            </p:custDataLst>
          </p:nvPr>
        </p:nvSpPr>
        <p:spPr>
          <a:xfrm>
            <a:off x="808990" y="1506220"/>
            <a:ext cx="7509510" cy="2306955"/>
          </a:xfrm>
          <a:prstGeom prst="rect">
            <a:avLst/>
          </a:prstGeom>
          <a:noFill/>
          <a:ln w="12700" cmpd="sng">
            <a:solidFill>
              <a:schemeClr val="tx1"/>
            </a:solidFill>
            <a:prstDash val="solid"/>
          </a:ln>
        </p:spPr>
        <p:txBody>
          <a:bodyPr wrap="square">
            <a:spAutoFit/>
          </a:bodyPr>
          <a:lstStyle/>
          <a:p>
            <a:pPr marL="0" indent="0"/>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党的二十大报告指出，我国国家安全体系和能力全西加强，基本实现国防和军队现代化，</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因苏丹内乱，截止</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2023</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年</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4</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月</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26</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日中国撤侨</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1100</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多名，成为有组织撤离人员最多的国家。</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◆2023</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年</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4</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月，国家安全部面向全社会开通</a:t>
            </a:r>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400-040-5198</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专线，作为监督举报专用电话。
</a:t>
            </a:r>
            <a:endParaRPr lang="zh-CN" altLang="en-US"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9" name="文本框 8"/>
          <p:cNvSpPr txBox="1"/>
          <p:nvPr>
            <p:custDataLst>
              <p:tags r:id="rId5"/>
            </p:custDataLst>
          </p:nvPr>
        </p:nvSpPr>
        <p:spPr>
          <a:xfrm>
            <a:off x="611505" y="3933190"/>
            <a:ext cx="7933690" cy="2553335"/>
          </a:xfrm>
          <a:prstGeom prst="rect">
            <a:avLst/>
          </a:prstGeom>
          <a:noFill/>
          <a:ln w="9525">
            <a:noFill/>
          </a:ln>
        </p:spPr>
        <p:txBody>
          <a:bodyPr wrap="square">
            <a:spAutoFit/>
          </a:bodyPr>
          <a:lstStyle/>
          <a:p>
            <a:pPr marL="0" indent="0"/>
            <a:r>
              <a:rPr lang="en-US" sz="2000" b="0">
                <a:solidFill>
                  <a:srgbClr val="000000"/>
                </a:solidFill>
                <a:latin typeface="黑体" panose="02010609060101010101" pitchFamily="49" charset="-122"/>
                <a:ea typeface="黑体" panose="02010609060101010101" pitchFamily="49" charset="-122"/>
                <a:cs typeface="黑体" panose="02010609060101010101" pitchFamily="49" charset="-122"/>
              </a:rPr>
              <a:t>①</a:t>
            </a:r>
            <a:r>
              <a:rPr lang="zh-CN" sz="2000" b="0">
                <a:solidFill>
                  <a:srgbClr val="000000"/>
                </a:solidFill>
                <a:latin typeface="黑体" panose="02010609060101010101" pitchFamily="49" charset="-122"/>
                <a:ea typeface="黑体" panose="02010609060101010101" pitchFamily="49" charset="-122"/>
                <a:cs typeface="黑体" panose="02010609060101010101" pitchFamily="49" charset="-122"/>
              </a:rPr>
              <a:t>我国坚持以人民安全为宗旨</a:t>
            </a:r>
            <a:r>
              <a:rPr lang="en-US" sz="2000" b="0">
                <a:solidFill>
                  <a:srgbClr val="000000"/>
                </a:solidFill>
                <a:latin typeface="黑体" panose="02010609060101010101" pitchFamily="49" charset="-122"/>
                <a:ea typeface="黑体" panose="02010609060101010101" pitchFamily="49" charset="-122"/>
                <a:cs typeface="黑体" panose="02010609060101010101" pitchFamily="49" charset="-122"/>
              </a:rPr>
              <a:t>    ②</a:t>
            </a:r>
            <a:r>
              <a:rPr lang="zh-CN" sz="2000" b="0">
                <a:solidFill>
                  <a:srgbClr val="000000"/>
                </a:solidFill>
                <a:latin typeface="黑体" panose="02010609060101010101" pitchFamily="49" charset="-122"/>
                <a:ea typeface="黑体" panose="02010609060101010101" pitchFamily="49" charset="-122"/>
                <a:cs typeface="黑体" panose="02010609060101010101" pitchFamily="49" charset="-122"/>
              </a:rPr>
              <a:t>维护国家安全是公民基本权利</a:t>
            </a:r>
            <a:r>
              <a:rPr lang="en-US" sz="2000" b="0">
                <a:solidFill>
                  <a:srgbClr val="000000"/>
                </a:solidFill>
                <a:latin typeface="黑体" panose="02010609060101010101" pitchFamily="49" charset="-122"/>
                <a:ea typeface="黑体" panose="02010609060101010101" pitchFamily="49" charset="-122"/>
                <a:cs typeface="黑体" panose="02010609060101010101" pitchFamily="49" charset="-122"/>
              </a:rPr>
              <a:t>③</a:t>
            </a:r>
            <a:r>
              <a:rPr lang="zh-CN" sz="2000" b="0">
                <a:solidFill>
                  <a:srgbClr val="000000"/>
                </a:solidFill>
                <a:latin typeface="黑体" panose="02010609060101010101" pitchFamily="49" charset="-122"/>
                <a:ea typeface="黑体" panose="02010609060101010101" pitchFamily="49" charset="-122"/>
                <a:cs typeface="黑体" panose="02010609060101010101" pitchFamily="49" charset="-122"/>
              </a:rPr>
              <a:t>我国是世界上最安全的国家</a:t>
            </a:r>
            <a:r>
              <a:rPr lang="en-US" sz="2000" b="0">
                <a:solidFill>
                  <a:srgbClr val="000000"/>
                </a:solidFill>
                <a:latin typeface="黑体" panose="02010609060101010101" pitchFamily="49" charset="-122"/>
                <a:ea typeface="黑体" panose="02010609060101010101" pitchFamily="49" charset="-122"/>
                <a:cs typeface="黑体" panose="02010609060101010101" pitchFamily="49" charset="-122"/>
              </a:rPr>
              <a:t>    ④</a:t>
            </a:r>
            <a:r>
              <a:rPr lang="zh-CN" sz="2000" b="0">
                <a:solidFill>
                  <a:srgbClr val="000000"/>
                </a:solidFill>
                <a:latin typeface="黑体" panose="02010609060101010101" pitchFamily="49" charset="-122"/>
                <a:ea typeface="黑体" panose="02010609060101010101" pitchFamily="49" charset="-122"/>
                <a:cs typeface="黑体" panose="02010609060101010101" pitchFamily="49" charset="-122"/>
              </a:rPr>
              <a:t>我国走中国特色国家安全道路</a:t>
            </a:r>
            <a:r>
              <a:rPr lang="en-US" sz="2000" b="0">
                <a:solidFill>
                  <a:srgbClr val="000000"/>
                </a:solidFill>
                <a:latin typeface="黑体" panose="02010609060101010101" pitchFamily="49" charset="-122"/>
                <a:ea typeface="黑体" panose="02010609060101010101" pitchFamily="49" charset="-122"/>
                <a:cs typeface="黑体" panose="02010609060101010101" pitchFamily="49" charset="-122"/>
              </a:rPr>
              <a:t>A. ①②      B. ③④           C. ①④        D. ②③
</a:t>
            </a:r>
            <a:endParaRPr lang="en-US" sz="20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lang="zh-CN" sz="20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【解析】本题考查国家安全。</a:t>
            </a:r>
            <a:r>
              <a:rPr lang="en-US" sz="2000" b="0">
                <a:solidFill>
                  <a:srgbClr val="FF0000"/>
                </a:solidFill>
                <a:latin typeface="黑体" panose="02010609060101010101" pitchFamily="49" charset="-122"/>
                <a:ea typeface="黑体" panose="02010609060101010101" pitchFamily="49" charset="-122"/>
                <a:cs typeface="黑体" panose="02010609060101010101" pitchFamily="49" charset="-122"/>
              </a:rPr>
              <a:t>①④</a:t>
            </a:r>
            <a:r>
              <a:rPr lang="zh-CN" sz="2000" b="0">
                <a:solidFill>
                  <a:srgbClr val="FF0000"/>
                </a:solidFill>
                <a:latin typeface="黑体" panose="02010609060101010101" pitchFamily="49" charset="-122"/>
                <a:ea typeface="黑体" panose="02010609060101010101" pitchFamily="49" charset="-122"/>
                <a:cs typeface="黑体" panose="02010609060101010101" pitchFamily="49" charset="-122"/>
              </a:rPr>
              <a:t>：依据题文描述，我国国家安全体系的全面加强、中国撤侨、国家安全部面向社会开通专线等，表明我国坚持以人民安全为根本，走中国特色国家安全道路，故</a:t>
            </a:r>
            <a:r>
              <a:rPr lang="en-US" sz="2000" b="0">
                <a:solidFill>
                  <a:srgbClr val="FF0000"/>
                </a:solidFill>
                <a:latin typeface="黑体" panose="02010609060101010101" pitchFamily="49" charset="-122"/>
                <a:ea typeface="黑体" panose="02010609060101010101" pitchFamily="49" charset="-122"/>
                <a:cs typeface="黑体" panose="02010609060101010101" pitchFamily="49" charset="-122"/>
              </a:rPr>
              <a:t>①④</a:t>
            </a:r>
            <a:r>
              <a:rPr lang="zh-CN" sz="2000" b="0">
                <a:solidFill>
                  <a:srgbClr val="FF0000"/>
                </a:solidFill>
                <a:latin typeface="黑体" panose="02010609060101010101" pitchFamily="49" charset="-122"/>
                <a:ea typeface="黑体" panose="02010609060101010101" pitchFamily="49" charset="-122"/>
                <a:cs typeface="黑体" panose="02010609060101010101" pitchFamily="49" charset="-122"/>
              </a:rPr>
              <a:t>说法正确；</a:t>
            </a:r>
            <a:r>
              <a:rPr lang="en-US" sz="2000" b="0">
                <a:solidFill>
                  <a:srgbClr val="FF0000"/>
                </a:solidFill>
                <a:latin typeface="黑体" panose="02010609060101010101" pitchFamily="49" charset="-122"/>
                <a:ea typeface="黑体" panose="02010609060101010101" pitchFamily="49" charset="-122"/>
                <a:cs typeface="黑体" panose="02010609060101010101" pitchFamily="49" charset="-122"/>
              </a:rPr>
              <a:t>②</a:t>
            </a:r>
            <a:r>
              <a:rPr lang="zh-CN" sz="2000" b="0">
                <a:solidFill>
                  <a:srgbClr val="FF0000"/>
                </a:solidFill>
                <a:latin typeface="黑体" panose="02010609060101010101" pitchFamily="49" charset="-122"/>
                <a:ea typeface="黑体" panose="02010609060101010101" pitchFamily="49" charset="-122"/>
                <a:cs typeface="黑体" panose="02010609060101010101" pitchFamily="49" charset="-122"/>
              </a:rPr>
              <a:t>：维护国家安全是公民的基本义务，故</a:t>
            </a:r>
            <a:r>
              <a:rPr lang="en-US" sz="2000" b="0">
                <a:solidFill>
                  <a:srgbClr val="FF0000"/>
                </a:solidFill>
                <a:latin typeface="黑体" panose="02010609060101010101" pitchFamily="49" charset="-122"/>
                <a:ea typeface="黑体" panose="02010609060101010101" pitchFamily="49" charset="-122"/>
                <a:cs typeface="黑体" panose="02010609060101010101" pitchFamily="49" charset="-122"/>
              </a:rPr>
              <a:t>②</a:t>
            </a:r>
            <a:r>
              <a:rPr lang="zh-CN" sz="2000" b="0">
                <a:solidFill>
                  <a:srgbClr val="FF0000"/>
                </a:solidFill>
                <a:latin typeface="黑体" panose="02010609060101010101" pitchFamily="49" charset="-122"/>
                <a:ea typeface="黑体" panose="02010609060101010101" pitchFamily="49" charset="-122"/>
                <a:cs typeface="黑体" panose="02010609060101010101" pitchFamily="49" charset="-122"/>
              </a:rPr>
              <a:t>说法错误；</a:t>
            </a:r>
            <a:r>
              <a:rPr lang="en-US" sz="2000" b="0">
                <a:solidFill>
                  <a:srgbClr val="FF0000"/>
                </a:solidFill>
                <a:latin typeface="黑体" panose="02010609060101010101" pitchFamily="49" charset="-122"/>
                <a:ea typeface="黑体" panose="02010609060101010101" pitchFamily="49" charset="-122"/>
                <a:cs typeface="黑体" panose="02010609060101010101" pitchFamily="49" charset="-122"/>
              </a:rPr>
              <a:t>③</a:t>
            </a:r>
            <a:r>
              <a:rPr lang="zh-CN" sz="2000" b="0">
                <a:solidFill>
                  <a:srgbClr val="FF0000"/>
                </a:solidFill>
                <a:latin typeface="黑体" panose="02010609060101010101" pitchFamily="49" charset="-122"/>
                <a:ea typeface="黑体" panose="02010609060101010101" pitchFamily="49" charset="-122"/>
                <a:cs typeface="黑体" panose="02010609060101010101" pitchFamily="49" charset="-122"/>
              </a:rPr>
              <a:t>：最安全，观点绝对化，故</a:t>
            </a:r>
            <a:r>
              <a:rPr lang="en-US" sz="2000" b="0">
                <a:solidFill>
                  <a:srgbClr val="FF0000"/>
                </a:solidFill>
                <a:latin typeface="黑体" panose="02010609060101010101" pitchFamily="49" charset="-122"/>
                <a:ea typeface="黑体" panose="02010609060101010101" pitchFamily="49" charset="-122"/>
                <a:cs typeface="黑体" panose="02010609060101010101" pitchFamily="49" charset="-122"/>
              </a:rPr>
              <a:t>③</a:t>
            </a:r>
            <a:r>
              <a:rPr lang="zh-CN" sz="2000" b="0">
                <a:solidFill>
                  <a:srgbClr val="FF0000"/>
                </a:solidFill>
                <a:latin typeface="黑体" panose="02010609060101010101" pitchFamily="49" charset="-122"/>
                <a:ea typeface="黑体" panose="02010609060101010101" pitchFamily="49" charset="-122"/>
                <a:cs typeface="黑体" panose="02010609060101010101" pitchFamily="49" charset="-122"/>
              </a:rPr>
              <a:t>说法错误；故本题选</a:t>
            </a:r>
            <a:r>
              <a:rPr lang="en-US" sz="2000" b="0">
                <a:solidFill>
                  <a:srgbClr val="FF0000"/>
                </a:solidFill>
                <a:latin typeface="黑体" panose="02010609060101010101" pitchFamily="49" charset="-122"/>
                <a:ea typeface="黑体" panose="02010609060101010101" pitchFamily="49" charset="-122"/>
                <a:cs typeface="黑体" panose="02010609060101010101" pitchFamily="49" charset="-122"/>
              </a:rPr>
              <a:t>C</a:t>
            </a:r>
            <a:r>
              <a:rPr lang="zh-CN" sz="2000" b="0">
                <a:solidFill>
                  <a:srgbClr val="FF0000"/>
                </a:solidFill>
                <a:latin typeface="黑体" panose="02010609060101010101" pitchFamily="49" charset="-122"/>
                <a:ea typeface="黑体" panose="02010609060101010101" pitchFamily="49" charset="-122"/>
                <a:cs typeface="黑体" panose="02010609060101010101" pitchFamily="49" charset="-122"/>
              </a:rPr>
              <a:t>。</a:t>
            </a:r>
            <a:endParaRPr lang="zh-CN" altLang="en-US" sz="20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771775" y="260350"/>
            <a:ext cx="4067810"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3" name="文本框 102"/>
          <p:cNvSpPr txBox="1"/>
          <p:nvPr>
            <p:custDataLst>
              <p:tags r:id="rId2"/>
            </p:custDataLst>
          </p:nvPr>
        </p:nvSpPr>
        <p:spPr>
          <a:xfrm>
            <a:off x="899795" y="764540"/>
            <a:ext cx="7672070" cy="5553710"/>
          </a:xfrm>
          <a:prstGeom prst="rect">
            <a:avLst/>
          </a:prstGeom>
          <a:noFill/>
          <a:ln w="9525">
            <a:noFill/>
          </a:ln>
        </p:spPr>
        <p:txBody>
          <a:bodyPr wrap="square">
            <a:spAutoFit/>
          </a:bodyPr>
          <a:lstStyle/>
          <a:p>
            <a:pPr marL="0" indent="0">
              <a:lnSpc>
                <a:spcPct val="12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19、漫画（图）告诉我们（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A. 劳动是财富的源泉，也是幸福的源泉</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B. 中国人民用实干精神创造了今天的辉煌</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C. 劳动最光荣，崇尚劳动，尊重脑力劳动者</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400" b="0">
                <a:latin typeface="黑体" panose="02010609060101010101" pitchFamily="49" charset="-122"/>
                <a:ea typeface="黑体" panose="02010609060101010101" pitchFamily="49" charset="-122"/>
                <a:cs typeface="黑体" panose="02010609060101010101" pitchFamily="49" charset="-122"/>
              </a:rPr>
              <a:t>D. 培养劳动习惯，促进全面发展，成就美好生活</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20000"/>
              </a:lnSpc>
            </a:pPr>
            <a:r>
              <a:rPr sz="22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对劳动的作用及尊重劳动者、在实践中学习的认识和把握。AB：题文漫画中国家设置劳动教育为必修课程，在中小学开展劳动教育，未体现劳动的作用，AB不符合题意；C：无论是脑力劳动者还是体力劳动者，都是国家的建设者，都值得我们尊敬和学习，C说法错误；D：题文漫画中国家设置劳动教育为必修课程，在中小学开展劳动教育，有利于学生在实践中学习，培养劳动习惯，促进德智体美劳全面发展，D说法正确；故本题选D。</a:t>
            </a:r>
            <a:endParaRPr sz="22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custDataLst>
              <p:tags r:id="rId3"/>
            </p:custDataLst>
          </p:nvPr>
        </p:nvSpPr>
        <p:spPr>
          <a:xfrm>
            <a:off x="4716145" y="708025"/>
            <a:ext cx="357505"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D</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 name="图片 14"/>
          <p:cNvPicPr>
            <a:picLocks noChangeAspect="1"/>
          </p:cNvPicPr>
          <p:nvPr>
            <p:custDataLst>
              <p:tags r:id="rId4"/>
            </p:custDataLst>
          </p:nvPr>
        </p:nvPicPr>
        <p:blipFill>
          <a:blip r:embed="rId5"/>
          <a:srcRect l="7957" t="6717" r="3287"/>
          <a:stretch>
            <a:fillRect/>
          </a:stretch>
        </p:blipFill>
        <p:spPr>
          <a:xfrm>
            <a:off x="6615430" y="476885"/>
            <a:ext cx="2315210" cy="167386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555875" y="172720"/>
            <a:ext cx="4015740"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3" name="文本框 102"/>
          <p:cNvSpPr txBox="1"/>
          <p:nvPr>
            <p:custDataLst>
              <p:tags r:id="rId2"/>
            </p:custDataLst>
          </p:nvPr>
        </p:nvSpPr>
        <p:spPr>
          <a:xfrm>
            <a:off x="930275" y="620395"/>
            <a:ext cx="7737475" cy="5631180"/>
          </a:xfrm>
          <a:prstGeom prst="rect">
            <a:avLst/>
          </a:prstGeom>
          <a:noFill/>
          <a:ln w="9525">
            <a:noFill/>
          </a:ln>
        </p:spPr>
        <p:txBody>
          <a:bodyPr wrap="square">
            <a:spAutoFit/>
          </a:bodyPr>
          <a:lstStyle/>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20、2021年底，军迷罗某购买具备远程高清摄像功能的无人机对福建舰进行拍摄。经鉴定罗某所拍内容涉及2项机密级军事秘密和1项秘密级军事秘密。2023年4月，罗某因非法获取国家秘密罪被判处有期徒刑一年，缓刑一年。该案例警示青少年要（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①主动承担起对各类安全的监管责任      ②树立国家安全利益高于一切的观念③积极主动为维护国家安全建言献策   ④积极履行维护国家安全的法定义务</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A. ①③     B. ①④       C. ②③	    D. ②④</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解析】本题考查维护国家安全。②④：题干中罗某因非法获取国家秘密罪被判处有期徒刑一年，缓刑一年。该案例警示青少年要树立国家安全利益高于一切的观念，积极履行维护国家安全的法定义务，故②④正确；①：不是青少年的角度，故①错误；③：说法正确，但与题干主旨不符，故③排除；故本题选D。</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custDataLst>
              <p:tags r:id="rId3"/>
            </p:custDataLst>
          </p:nvPr>
        </p:nvSpPr>
        <p:spPr>
          <a:xfrm>
            <a:off x="4787900" y="2060575"/>
            <a:ext cx="357505" cy="521970"/>
          </a:xfrm>
          <a:prstGeom prst="rect">
            <a:avLst/>
          </a:prstGeom>
          <a:noFill/>
        </p:spPr>
        <p:txBody>
          <a:bodyPr wrap="square" rtlCol="0" anchor="t">
            <a:spAutoFit/>
          </a:bodyPr>
          <a:lstStyle/>
          <a:p>
            <a:r>
              <a:rPr 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D</a:t>
            </a:r>
            <a:endParaRPr lang="en-US"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xEl>
                                              <p:pRg st="3" end="3"/>
                                            </p:txEl>
                                          </p:spTgt>
                                        </p:tgtEl>
                                        <p:attrNameLst>
                                          <p:attrName>style.visibility</p:attrName>
                                        </p:attrNameLst>
                                      </p:cBhvr>
                                      <p:to>
                                        <p:strVal val="visible"/>
                                      </p:to>
                                    </p:set>
                                    <p:anim calcmode="lin" valueType="num">
                                      <p:cBhvr additive="base">
                                        <p:cTn id="7" dur="500" fill="hold"/>
                                        <p:tgtEl>
                                          <p:spTgt spid="10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1173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1" name="文本框 100"/>
          <p:cNvSpPr txBox="1"/>
          <p:nvPr>
            <p:custDataLst>
              <p:tags r:id="rId2"/>
            </p:custDataLst>
          </p:nvPr>
        </p:nvSpPr>
        <p:spPr>
          <a:xfrm>
            <a:off x="971550" y="764540"/>
            <a:ext cx="5080000" cy="460375"/>
          </a:xfrm>
          <a:prstGeom prst="rect">
            <a:avLst/>
          </a:prstGeom>
          <a:noFill/>
          <a:ln w="9525">
            <a:noFill/>
          </a:ln>
        </p:spPr>
        <p:txBody>
          <a:bodyPr>
            <a:spAutoFit/>
          </a:bodyPr>
          <a:lstStyle/>
          <a:p>
            <a:pPr marL="0" indent="0"/>
            <a:r>
              <a:rPr lang="en-US" sz="1800" b="0">
                <a:solidFill>
                  <a:srgbClr val="000000"/>
                </a:solidFill>
                <a:latin typeface="宋体" panose="02010600030101010101" pitchFamily="2" charset="-122"/>
                <a:ea typeface="宋体" panose="02010600030101010101" pitchFamily="2" charset="-122"/>
              </a:rPr>
              <a:t> </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(二)非选择题</a:t>
            </a:r>
            <a:endParaRPr lang="zh-CN" altLang="en-US"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文本框 2"/>
          <p:cNvSpPr txBox="1"/>
          <p:nvPr>
            <p:custDataLst>
              <p:tags r:id="rId3"/>
            </p:custDataLst>
          </p:nvPr>
        </p:nvSpPr>
        <p:spPr>
          <a:xfrm>
            <a:off x="572770" y="1124585"/>
            <a:ext cx="8122285" cy="5559425"/>
          </a:xfrm>
          <a:prstGeom prst="rect">
            <a:avLst/>
          </a:prstGeom>
          <a:noFill/>
          <a:ln w="9525">
            <a:noFill/>
          </a:ln>
        </p:spPr>
        <p:txBody>
          <a:bodyPr wrap="square">
            <a:spAutoFit/>
          </a:bodyPr>
          <a:lstStyle/>
          <a:p>
            <a:pPr marL="0" indent="330200" eaLnBrk="1" latinLnBrk="0" hangingPunct="1">
              <a:lnSpc>
                <a:spcPts val="32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21、【国家利益至上】</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30200" eaLnBrk="1" latinLnBrk="0" hangingPunct="1">
              <a:lnSpc>
                <a:spcPts val="32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奋斗一甲子，铸盾六十年，了却家国天下事，一头白发终不悔。”这是2022年度感动中国十大人物之一钱七虎院士的颁奖词。钱七虎院士为了完成保密度极高的秘密工程曾长达十六年隐姓埋名，与家人两地分居，正是因为他这种索高的奉献精神，坚定的念，以及对祖国和人民的无限忠诚，创造了一个又一个工程学奇迹。几十年来，他和团队攻克了一个个难关、突破了一系列技术难题，为我国战略工程装上了“金钟罩”，为国家铸就了坚不可摧的“地下钢铁长城”，擦亮了对党绝对忠诚、矢志报国的赤诚本色。</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30200" eaLnBrk="1" latinLnBrk="0" hangingPunct="1">
              <a:lnSpc>
                <a:spcPts val="32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   同学们了解钱七虎院士的感人事迹后，被他的爱国情怀深深折服。但小军同学却产生了困惑，认为“维护国家利益，就必须牺牲个人利益”。</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8412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1" name="文本框 100"/>
          <p:cNvSpPr txBox="1"/>
          <p:nvPr>
            <p:custDataLst>
              <p:tags r:id="rId2"/>
            </p:custDataLst>
          </p:nvPr>
        </p:nvSpPr>
        <p:spPr>
          <a:xfrm>
            <a:off x="661035" y="1196975"/>
            <a:ext cx="8115300" cy="4965065"/>
          </a:xfrm>
          <a:prstGeom prst="rect">
            <a:avLst/>
          </a:prstGeom>
          <a:noFill/>
          <a:ln w="9525">
            <a:noFill/>
          </a:ln>
        </p:spPr>
        <p:txBody>
          <a:bodyPr wrap="square">
            <a:spAutoFit/>
          </a:bodyPr>
          <a:lstStyle/>
          <a:p>
            <a:pPr marL="0" indent="330200">
              <a:lnSpc>
                <a:spcPct val="120000"/>
              </a:lnSpc>
            </a:pPr>
            <a:r>
              <a:rPr lang="zh-CN"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（1）请你运用所学知识，对小军同学的观点进行辨析。</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30200">
              <a:lnSpc>
                <a:spcPct val="120000"/>
              </a:lnSpc>
            </a:pPr>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错误。①在我们国家，国家利益反映广大人民的共同需求，是人民利益的集中表现。国家利益至上，人民利益高于一切，二者相辅相成。②人民利益只有上升、集中到国家利益，运用国家的工具，才能得到真正的维护。③国家利益只有反映人民利益，依靠人民艰苦奋斗，才能得到真正的实现。④在当代中国，国家利益与人民利益是高度统一的。⑤无论何时何地，我们都应当着眼长远、顾全大局，以国家利益为重，把国家利益放在第一位。⑥为了国家利益，有时不仅需要放弃个人利益，甚至要献出自己的生命。⑦捍卫国家尊严，坚决同一切损害国家利益的行为作斗争。</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文本框 1"/>
          <p:cNvSpPr txBox="1"/>
          <p:nvPr>
            <p:custDataLst>
              <p:tags r:id="rId3"/>
            </p:custDataLst>
          </p:nvPr>
        </p:nvSpPr>
        <p:spPr>
          <a:xfrm>
            <a:off x="1043940" y="708025"/>
            <a:ext cx="4572000" cy="460375"/>
          </a:xfrm>
          <a:prstGeom prst="rect">
            <a:avLst/>
          </a:prstGeom>
          <a:noFill/>
        </p:spPr>
        <p:txBody>
          <a:bodyPr wrap="square" rtlCol="0" anchor="t">
            <a:spAutoFit/>
          </a:bodyPr>
          <a:lstStyle/>
          <a:p>
            <a:r>
              <a:rPr lang="zh-CN"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(二)非选择题</a:t>
            </a:r>
            <a:endParaRPr lang="en-US" altLang="en-US"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xEl>
                                              <p:pRg st="1" end="1"/>
                                            </p:txEl>
                                          </p:spTgt>
                                        </p:tgtEl>
                                        <p:attrNameLst>
                                          <p:attrName>style.visibility</p:attrName>
                                        </p:attrNameLst>
                                      </p:cBhvr>
                                      <p:to>
                                        <p:strVal val="visible"/>
                                      </p:to>
                                    </p:set>
                                    <p:anim calcmode="lin" valueType="num">
                                      <p:cBhvr additive="base">
                                        <p:cTn id="7" dur="500" fill="hold"/>
                                        <p:tgtEl>
                                          <p:spTgt spid="10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8412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3" name="文本框 102"/>
          <p:cNvSpPr txBox="1"/>
          <p:nvPr>
            <p:custDataLst>
              <p:tags r:id="rId2"/>
            </p:custDataLst>
          </p:nvPr>
        </p:nvSpPr>
        <p:spPr>
          <a:xfrm>
            <a:off x="755650" y="1124585"/>
            <a:ext cx="7879715" cy="4965065"/>
          </a:xfrm>
          <a:prstGeom prst="rect">
            <a:avLst/>
          </a:prstGeom>
          <a:noFill/>
          <a:ln w="9525">
            <a:noFill/>
          </a:ln>
        </p:spPr>
        <p:txBody>
          <a:bodyPr wrap="square">
            <a:spAutoFit/>
          </a:bodyPr>
          <a:lstStyle/>
          <a:p>
            <a:pPr marL="0" indent="266700">
              <a:lnSpc>
                <a:spcPct val="120000"/>
              </a:lnSpc>
            </a:pPr>
            <a:r>
              <a:rPr sz="2400" b="0">
                <a:solidFill>
                  <a:srgbClr val="000000"/>
                </a:solidFill>
                <a:latin typeface="楷体" panose="02010609060101010101" pitchFamily="49" charset="-122"/>
                <a:ea typeface="楷体" panose="02010609060101010101" pitchFamily="49" charset="-122"/>
                <a:cs typeface="楷体" panose="02010609060101010101" pitchFamily="49" charset="-122"/>
              </a:rPr>
              <a:t>(2) 奋斗一甲子，铸盾六十年，了却家国天下事一头白发终不悔，这正是钱老的真实写照。钱老的事迹对我们青少年追求有意义的人生有何启示？</a:t>
            </a:r>
            <a:endParaRPr sz="2400" b="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266700">
              <a:lnSpc>
                <a:spcPct val="12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【答案】（1）心怀国家与人民，坚持国家利益至上，以实际行动报效祖国。</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266700">
              <a:lnSpc>
                <a:spcPct val="12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（2）树立远大理想，将个人理想与国家发展、民族复兴结合起来，勇担时代使命。</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266700">
              <a:lnSpc>
                <a:spcPct val="12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（3）热爱中国共产党，拥护党的领导，坚定不移听党话、跟党走。</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266700">
              <a:lnSpc>
                <a:spcPct val="12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（4）努力学习，拼搏实干，无私奉献，书写自我的生命价值，让生命更绚烂。</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文本框 2"/>
          <p:cNvSpPr txBox="1"/>
          <p:nvPr>
            <p:custDataLst>
              <p:tags r:id="rId3"/>
            </p:custDataLst>
          </p:nvPr>
        </p:nvSpPr>
        <p:spPr>
          <a:xfrm>
            <a:off x="1043940" y="708025"/>
            <a:ext cx="4572000" cy="460375"/>
          </a:xfrm>
          <a:prstGeom prst="rect">
            <a:avLst/>
          </a:prstGeom>
          <a:noFill/>
        </p:spPr>
        <p:txBody>
          <a:bodyPr wrap="square" rtlCol="0" anchor="t">
            <a:spAutoFit/>
          </a:bodyPr>
          <a:lstStyle/>
          <a:p>
            <a:r>
              <a:rPr lang="zh-CN"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(二)非选择题</a:t>
            </a:r>
            <a:endParaRPr lang="en-US" altLang="en-US"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anim calcmode="lin" valueType="num">
                                      <p:cBhvr additive="base">
                                        <p:cTn id="7" dur="500" fill="hold"/>
                                        <p:tgtEl>
                                          <p:spTgt spid="1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
                                            <p:txEl>
                                              <p:pRg st="2" end="2"/>
                                            </p:txEl>
                                          </p:spTgt>
                                        </p:tgtEl>
                                        <p:attrNameLst>
                                          <p:attrName>style.visibility</p:attrName>
                                        </p:attrNameLst>
                                      </p:cBhvr>
                                      <p:to>
                                        <p:strVal val="visible"/>
                                      </p:to>
                                    </p:set>
                                    <p:anim calcmode="lin" valueType="num">
                                      <p:cBhvr additive="base">
                                        <p:cTn id="11" dur="500" fill="hold"/>
                                        <p:tgtEl>
                                          <p:spTgt spid="10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3">
                                            <p:txEl>
                                              <p:pRg st="3" end="3"/>
                                            </p:txEl>
                                          </p:spTgt>
                                        </p:tgtEl>
                                        <p:attrNameLst>
                                          <p:attrName>style.visibility</p:attrName>
                                        </p:attrNameLst>
                                      </p:cBhvr>
                                      <p:to>
                                        <p:strVal val="visible"/>
                                      </p:to>
                                    </p:set>
                                    <p:anim calcmode="lin" valueType="num">
                                      <p:cBhvr additive="base">
                                        <p:cTn id="15" dur="500" fill="hold"/>
                                        <p:tgtEl>
                                          <p:spTgt spid="10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3">
                                            <p:txEl>
                                              <p:pRg st="4" end="4"/>
                                            </p:txEl>
                                          </p:spTgt>
                                        </p:tgtEl>
                                        <p:attrNameLst>
                                          <p:attrName>style.visibility</p:attrName>
                                        </p:attrNameLst>
                                      </p:cBhvr>
                                      <p:to>
                                        <p:strVal val="visible"/>
                                      </p:to>
                                    </p:set>
                                    <p:anim calcmode="lin" valueType="num">
                                      <p:cBhvr additive="base">
                                        <p:cTn id="19" dur="500" fill="hold"/>
                                        <p:tgtEl>
                                          <p:spTgt spid="10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8412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3" name="文本框 102"/>
          <p:cNvSpPr txBox="1"/>
          <p:nvPr>
            <p:custDataLst>
              <p:tags r:id="rId2"/>
            </p:custDataLst>
          </p:nvPr>
        </p:nvSpPr>
        <p:spPr>
          <a:xfrm>
            <a:off x="639445" y="708025"/>
            <a:ext cx="8072755" cy="5621020"/>
          </a:xfrm>
          <a:prstGeom prst="rect">
            <a:avLst/>
          </a:prstGeom>
          <a:noFill/>
          <a:ln w="9525">
            <a:noFill/>
          </a:ln>
        </p:spPr>
        <p:txBody>
          <a:bodyPr wrap="square">
            <a:spAutoFit/>
          </a:bodyPr>
          <a:lstStyle/>
          <a:p>
            <a:pPr marL="0" indent="0" eaLnBrk="1" latinLnBrk="0" hangingPunct="1">
              <a:lnSpc>
                <a:spcPts val="3080"/>
              </a:lnSpc>
            </a:pPr>
            <a:r>
              <a:rPr lang="zh-CN" sz="2400" b="0">
                <a:solidFill>
                  <a:srgbClr val="000000"/>
                </a:solidFill>
                <a:latin typeface="楷体" panose="02010609060101010101" pitchFamily="49" charset="-122"/>
                <a:ea typeface="楷体" panose="02010609060101010101" pitchFamily="49" charset="-122"/>
                <a:cs typeface="楷体" panose="02010609060101010101" pitchFamily="49" charset="-122"/>
              </a:rPr>
              <a:t>22、【时事点评】</a:t>
            </a:r>
            <a:endParaRPr lang="zh-CN" sz="2400" b="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eaLnBrk="1" latinLnBrk="0" hangingPunct="1">
              <a:lnSpc>
                <a:spcPts val="3080"/>
              </a:lnSpc>
            </a:pPr>
            <a:r>
              <a:rPr lang="zh-CN" sz="2400" b="0">
                <a:solidFill>
                  <a:srgbClr val="000000"/>
                </a:solidFill>
                <a:latin typeface="楷体" panose="02010609060101010101" pitchFamily="49" charset="-122"/>
                <a:ea typeface="楷体" panose="02010609060101010101" pitchFamily="49" charset="-122"/>
                <a:cs typeface="楷体" panose="02010609060101010101" pitchFamily="49" charset="-122"/>
              </a:rPr>
              <a:t>材料一：2022年8月2日，美国国会众议长佩洛西窜访中国台湾地区，引发了全国人民的愤慨。对此，人民日报、央视新闻等各大媒体强烈批评。中华人民共和国外交部声明中指出，美国国会众议长佩洛西不顾中方强烈反对和严正交涉，窜访中国台湾地区，严重违反一个中国原则和中美三个联合公报规定，严重冲击中美关系政治基础，严重侵犯中国主权和领土完整，严重破坏台海和平稳定，向“台独”分裂势力发出严重错误信号。中方对此坚决反对，严厉谴责，已向美方提出严正交涉和强烈抗议。</a:t>
            </a:r>
            <a:endParaRPr lang="zh-CN" sz="2400" b="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eaLnBrk="1" latinLnBrk="0" hangingPunct="1">
              <a:lnSpc>
                <a:spcPts val="30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（1）美国国会众议长佩洛西窜访中国台湾地区威胁了我们国家的哪些利益?</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080"/>
              </a:lnSpc>
            </a:pPr>
            <a:r>
              <a:rPr lang="en-US" alt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佩洛西窜访中国台湾威胁了国家的核心利益，包括国家主权、国家安全、领土完整、国家统一。</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xEl>
                                              <p:pRg st="3" end="3"/>
                                            </p:txEl>
                                          </p:spTgt>
                                        </p:tgtEl>
                                        <p:attrNameLst>
                                          <p:attrName>style.visibility</p:attrName>
                                        </p:attrNameLst>
                                      </p:cBhvr>
                                      <p:to>
                                        <p:strVal val="visible"/>
                                      </p:to>
                                    </p:set>
                                    <p:anim calcmode="lin" valueType="num">
                                      <p:cBhvr additive="base">
                                        <p:cTn id="7" dur="500" fill="hold"/>
                                        <p:tgtEl>
                                          <p:spTgt spid="10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260" y="117475"/>
            <a:ext cx="7075170" cy="86233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pic>
        <p:nvPicPr>
          <p:cNvPr id="22534" name="图片 1"/>
          <p:cNvPicPr>
            <a:picLocks noGrp="1" noChangeAspect="1"/>
          </p:cNvPicPr>
          <p:nvPr>
            <p:custDataLst>
              <p:tags r:id="rId2"/>
            </p:custDataLst>
          </p:nvPr>
        </p:nvPicPr>
        <p:blipFill>
          <a:blip r:embed="rId3"/>
          <a:stretch>
            <a:fillRect/>
          </a:stretch>
        </p:blipFill>
        <p:spPr bwMode="auto">
          <a:xfrm>
            <a:off x="6443980" y="117475"/>
            <a:ext cx="2397760" cy="1427480"/>
          </a:xfrm>
          <a:prstGeom prst="rect">
            <a:avLst/>
          </a:prstGeom>
          <a:noFill/>
          <a:ln w="9525">
            <a:noFill/>
            <a:miter lim="800000"/>
            <a:headEnd/>
            <a:tailEnd/>
          </a:ln>
        </p:spPr>
      </p:pic>
      <p:sp>
        <p:nvSpPr>
          <p:cNvPr id="100" name="文本框 99"/>
          <p:cNvSpPr txBox="1"/>
          <p:nvPr>
            <p:custDataLst>
              <p:tags r:id="rId4"/>
            </p:custDataLst>
          </p:nvPr>
        </p:nvSpPr>
        <p:spPr>
          <a:xfrm>
            <a:off x="581660" y="980440"/>
            <a:ext cx="7776845" cy="4718050"/>
          </a:xfrm>
          <a:prstGeom prst="rect">
            <a:avLst/>
          </a:prstGeom>
          <a:noFill/>
          <a:ln w="9525">
            <a:noFill/>
          </a:ln>
        </p:spPr>
        <p:txBody>
          <a:bodyPr wrap="square">
            <a:spAutoFit/>
          </a:bodyPr>
          <a:lstStyle/>
          <a:p>
            <a:pPr marL="0" indent="0" eaLnBrk="1" latinLnBrk="0" hangingPunct="1">
              <a:lnSpc>
                <a:spcPts val="3280"/>
              </a:lnSpc>
            </a:pPr>
            <a:r>
              <a:rPr sz="2400" b="0">
                <a:gradFill>
                  <a:gsLst>
                    <a:gs pos="0">
                      <a:srgbClr val="14CD68"/>
                    </a:gs>
                    <a:gs pos="100000">
                      <a:srgbClr val="035C7D"/>
                    </a:gs>
                  </a:gsLst>
                  <a:lin scaled="0"/>
                </a:gradFill>
                <a:latin typeface="黑体" panose="02010609060101010101" pitchFamily="49" charset="-122"/>
                <a:ea typeface="黑体" panose="02010609060101010101" pitchFamily="49" charset="-122"/>
                <a:cs typeface="黑体" panose="02010609060101010101" pitchFamily="49" charset="-122"/>
              </a:rPr>
              <a:t>考点1、国家利益至上</a:t>
            </a:r>
            <a:endParaRPr sz="2400" b="0">
              <a:gradFill>
                <a:gsLst>
                  <a:gs pos="0">
                    <a:srgbClr val="14CD68"/>
                  </a:gs>
                  <a:gs pos="100000">
                    <a:srgbClr val="035C7D"/>
                  </a:gs>
                </a:gsLst>
                <a:lin scaled="0"/>
              </a:gra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（1）国家利益的含义、重要性、内容及核心利益。</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①含义：国家利益是一个主权国家在国际社会中生存需求和发展需求的总和。</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②重要性：它关系民族生存、国家兴亡。</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③内容：国家利益涉及政治、经济、文化、社会、军事等领域，包括安全利益、政治利益、经济利益、文化利益等。</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2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④国家的核心利益包括国家主权、国家安全、领土完整、国家统一、宪法确立的国家政治制度和社会大局稳定、经济社会可持续发展的基本保障。</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19459" name="Picture 2"/>
          <p:cNvPicPr>
            <a:picLocks noChangeAspect="1" noChangeArrowheads="1"/>
          </p:cNvPicPr>
          <p:nvPr>
            <p:custDataLst>
              <p:tags r:id="rId5"/>
            </p:custDataLst>
          </p:nvPr>
        </p:nvPicPr>
        <p:blipFill>
          <a:blip r:embed="rId6">
            <a:clrChange>
              <a:clrFrom>
                <a:srgbClr val="FFFFFF"/>
              </a:clrFrom>
              <a:clrTo>
                <a:srgbClr val="FFFFFF">
                  <a:alpha val="0"/>
                </a:srgbClr>
              </a:clrTo>
            </a:clrChange>
          </a:blip>
          <a:srcRect l="3873" t="19009" r="9537"/>
          <a:stretch>
            <a:fillRect/>
          </a:stretch>
        </p:blipFill>
        <p:spPr bwMode="auto">
          <a:xfrm>
            <a:off x="5579745" y="5156835"/>
            <a:ext cx="3041650" cy="134112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2" end="2"/>
                                            </p:txEl>
                                          </p:spTgt>
                                        </p:tgtEl>
                                        <p:attrNameLst>
                                          <p:attrName>style.visibility</p:attrName>
                                        </p:attrNameLst>
                                      </p:cBhvr>
                                      <p:to>
                                        <p:strVal val="visible"/>
                                      </p:to>
                                    </p:set>
                                    <p:anim calcmode="lin" valueType="num">
                                      <p:cBhvr additive="base">
                                        <p:cTn id="7"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3" end="3"/>
                                            </p:txEl>
                                          </p:spTgt>
                                        </p:tgtEl>
                                        <p:attrNameLst>
                                          <p:attrName>style.visibility</p:attrName>
                                        </p:attrNameLst>
                                      </p:cBhvr>
                                      <p:to>
                                        <p:strVal val="visible"/>
                                      </p:to>
                                    </p:set>
                                    <p:anim calcmode="lin" valueType="num">
                                      <p:cBhvr additive="base">
                                        <p:cTn id="13"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4" end="4"/>
                                            </p:txEl>
                                          </p:spTgt>
                                        </p:tgtEl>
                                        <p:attrNameLst>
                                          <p:attrName>style.visibility</p:attrName>
                                        </p:attrNameLst>
                                      </p:cBhvr>
                                      <p:to>
                                        <p:strVal val="visible"/>
                                      </p:to>
                                    </p:set>
                                    <p:anim calcmode="lin" valueType="num">
                                      <p:cBhvr additive="base">
                                        <p:cTn id="19"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5" end="5"/>
                                            </p:txEl>
                                          </p:spTgt>
                                        </p:tgtEl>
                                        <p:attrNameLst>
                                          <p:attrName>style.visibility</p:attrName>
                                        </p:attrNameLst>
                                      </p:cBhvr>
                                      <p:to>
                                        <p:strVal val="visible"/>
                                      </p:to>
                                    </p:set>
                                    <p:anim calcmode="lin" valueType="num">
                                      <p:cBhvr additive="base">
                                        <p:cTn id="25"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320421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3" name="文本框 102"/>
          <p:cNvSpPr txBox="1"/>
          <p:nvPr>
            <p:custDataLst>
              <p:tags r:id="rId2"/>
            </p:custDataLst>
          </p:nvPr>
        </p:nvSpPr>
        <p:spPr>
          <a:xfrm>
            <a:off x="601345" y="836930"/>
            <a:ext cx="8170545" cy="5910580"/>
          </a:xfrm>
          <a:prstGeom prst="rect">
            <a:avLst/>
          </a:prstGeom>
          <a:noFill/>
          <a:ln w="9525">
            <a:noFill/>
          </a:ln>
        </p:spPr>
        <p:txBody>
          <a:bodyPr wrap="square">
            <a:spAutoFit/>
          </a:bodyPr>
          <a:lstStyle/>
          <a:p>
            <a:pPr marL="0" indent="0"/>
            <a:r>
              <a:rPr sz="2400" b="0">
                <a:solidFill>
                  <a:srgbClr val="000000"/>
                </a:solidFill>
              </a:rPr>
              <a:t>材料二</a:t>
            </a:r>
            <a:r>
              <a:rPr lang="zh-CN" sz="2400" b="0">
                <a:solidFill>
                  <a:srgbClr val="000000"/>
                </a:solidFill>
              </a:rPr>
              <a:t>：</a:t>
            </a:r>
            <a:r>
              <a:rPr sz="2400" b="0">
                <a:solidFill>
                  <a:srgbClr val="000000"/>
                </a:solidFill>
                <a:latin typeface="楷体" panose="02010609060101010101" pitchFamily="49" charset="-122"/>
                <a:ea typeface="楷体" panose="02010609060101010101" pitchFamily="49" charset="-122"/>
                <a:cs typeface="楷体" panose="02010609060101010101" pitchFamily="49" charset="-122"/>
              </a:rPr>
              <a:t>2021年9月25日，经中国政府不懈努力，孟晚舟结束被加拿大1028天的非法拘押,乘坐中国政府包机回到祖国。她发表了回国感言：在中国共产党的领导下，我们的祖国正在走向繁荣昌盛，没有强大的祖国，就没有我今天的自由。感谢亲爱的祖国，感谢党和政府，正是那一抹绚丽的中国红，燃起我心中的信念之火，照亮我人生的至暗时刻，引领我回家的漫长路途。</a:t>
            </a:r>
            <a:endParaRPr sz="2400" b="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（2）孟晚舟的感言表达了对祖国的什么情感？</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r>
              <a:rPr lang="en-US" sz="2400" b="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对祖国，最深厚、最纯洁、最高尚、最神圣的情感。</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278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（3）根据材料，结合所学知识，说一说国家利益和人民利益有什么关系？</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2780"/>
              </a:lnSpc>
            </a:pPr>
            <a:r>
              <a:rPr sz="2200" b="0">
                <a:solidFill>
                  <a:srgbClr val="FF0000"/>
                </a:solidFill>
                <a:uFillTx/>
                <a:latin typeface="黑体" panose="02010609060101010101" pitchFamily="49" charset="-122"/>
                <a:ea typeface="黑体" panose="02010609060101010101" pitchFamily="49" charset="-122"/>
                <a:cs typeface="黑体" panose="02010609060101010101" pitchFamily="49" charset="-122"/>
              </a:rPr>
              <a:t>①在我们国家，国家利益反映广大人民的共同需求，是人民利益的集中表现。国家利益至上，人民利益高于一切，二者相辅相成。</a:t>
            </a:r>
            <a:endParaRPr sz="2200" b="0">
              <a:solidFill>
                <a:srgbClr val="FF0000"/>
              </a:solidFill>
              <a:uFillTx/>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2780"/>
              </a:lnSpc>
            </a:pPr>
            <a:r>
              <a:rPr sz="2200" b="0">
                <a:solidFill>
                  <a:srgbClr val="FF0000"/>
                </a:solidFill>
                <a:uFillTx/>
                <a:latin typeface="黑体" panose="02010609060101010101" pitchFamily="49" charset="-122"/>
                <a:ea typeface="黑体" panose="02010609060101010101" pitchFamily="49" charset="-122"/>
                <a:cs typeface="黑体" panose="02010609060101010101" pitchFamily="49" charset="-122"/>
              </a:rPr>
              <a:t>②人民利益只有上升、集中到国家利益，运用国家的工具，才能得到真正的维护。反之，如果国家利益得不到保障，人民利益就会受到损害，人民就会遭受奴役、欺凌和屈辱。</a:t>
            </a:r>
            <a:endParaRPr sz="2200" b="0">
              <a:solidFill>
                <a:srgbClr val="FF0000"/>
              </a:solidFill>
              <a:uFillTx/>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custDataLst>
              <p:tags r:id="rId3"/>
            </p:custDataLst>
          </p:nvPr>
        </p:nvSpPr>
        <p:spPr>
          <a:xfrm>
            <a:off x="601345" y="350520"/>
            <a:ext cx="4572000" cy="486410"/>
          </a:xfrm>
          <a:prstGeom prst="rect">
            <a:avLst/>
          </a:prstGeom>
          <a:noFill/>
        </p:spPr>
        <p:txBody>
          <a:bodyPr wrap="square" rtlCol="0" anchor="t">
            <a:spAutoFit/>
          </a:bodyPr>
          <a:lstStyle/>
          <a:p>
            <a:pPr marL="0" indent="0" eaLnBrk="1" latinLnBrk="0" hangingPunct="1">
              <a:lnSpc>
                <a:spcPts val="3080"/>
              </a:lnSpc>
            </a:pPr>
            <a:r>
              <a:rPr lang="zh-CN" sz="240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22、【时事点评】</a:t>
            </a:r>
            <a:endParaRPr lang="zh-CN" altLang="en-US" sz="2400">
              <a:solidFill>
                <a:srgbClr val="00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xEl>
                                              <p:pRg st="2" end="2"/>
                                            </p:txEl>
                                          </p:spTgt>
                                        </p:tgtEl>
                                        <p:attrNameLst>
                                          <p:attrName>style.visibility</p:attrName>
                                        </p:attrNameLst>
                                      </p:cBhvr>
                                      <p:to>
                                        <p:strVal val="visible"/>
                                      </p:to>
                                    </p:set>
                                    <p:anim calcmode="lin" valueType="num">
                                      <p:cBhvr additive="base">
                                        <p:cTn id="7" dur="500" fill="hold"/>
                                        <p:tgtEl>
                                          <p:spTgt spid="10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
                                            <p:txEl>
                                              <p:pRg st="4" end="4"/>
                                            </p:txEl>
                                          </p:spTgt>
                                        </p:tgtEl>
                                        <p:attrNameLst>
                                          <p:attrName>style.visibility</p:attrName>
                                        </p:attrNameLst>
                                      </p:cBhvr>
                                      <p:to>
                                        <p:strVal val="visible"/>
                                      </p:to>
                                    </p:set>
                                    <p:anim calcmode="lin" valueType="num">
                                      <p:cBhvr additive="base">
                                        <p:cTn id="13" dur="500" fill="hold"/>
                                        <p:tgtEl>
                                          <p:spTgt spid="10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3">
                                            <p:txEl>
                                              <p:pRg st="5" end="5"/>
                                            </p:txEl>
                                          </p:spTgt>
                                        </p:tgtEl>
                                        <p:attrNameLst>
                                          <p:attrName>style.visibility</p:attrName>
                                        </p:attrNameLst>
                                      </p:cBhvr>
                                      <p:to>
                                        <p:strVal val="visible"/>
                                      </p:to>
                                    </p:set>
                                    <p:anim calcmode="lin" valueType="num">
                                      <p:cBhvr additive="base">
                                        <p:cTn id="17" dur="500" fill="hold"/>
                                        <p:tgtEl>
                                          <p:spTgt spid="10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8412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3" name="文本框 102"/>
          <p:cNvSpPr txBox="1"/>
          <p:nvPr>
            <p:custDataLst>
              <p:tags r:id="rId2"/>
            </p:custDataLst>
          </p:nvPr>
        </p:nvSpPr>
        <p:spPr>
          <a:xfrm>
            <a:off x="683260" y="1412875"/>
            <a:ext cx="7974330" cy="4742815"/>
          </a:xfrm>
          <a:prstGeom prst="rect">
            <a:avLst/>
          </a:prstGeom>
          <a:noFill/>
          <a:ln w="9525">
            <a:noFill/>
          </a:ln>
        </p:spPr>
        <p:txBody>
          <a:bodyPr wrap="square">
            <a:spAutoFit/>
          </a:bodyPr>
          <a:lstStyle/>
          <a:p>
            <a:pPr marL="0" indent="0">
              <a:lnSpc>
                <a:spcPct val="14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（4）根据材料一、二，结合所学知识，说一说我们应怎样树立维护国家利益的意识？</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4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①坚持国家利益至上，我们要心怀爱国之情，牢固树立国家利益至上的观念，以热爱祖国为荣，以危害祖国为耻。 </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4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②坚持国家利益至上，我们要树立和增强危机意识和防范意识。对危害国家利益、威胁国家生存和发展的行为时刻保持警惕。 </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4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③坚持国家利益至上，我们要增强维护国家利益的责任感和使命感。</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1043940" y="708025"/>
            <a:ext cx="4572000" cy="460375"/>
          </a:xfrm>
          <a:prstGeom prst="rect">
            <a:avLst/>
          </a:prstGeom>
          <a:noFill/>
        </p:spPr>
        <p:txBody>
          <a:bodyPr wrap="square" rtlCol="0" anchor="t">
            <a:spAutoFit/>
          </a:bodyPr>
          <a:lstStyle/>
          <a:p>
            <a:r>
              <a:rPr lang="zh-CN"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(二)非选择题</a:t>
            </a:r>
            <a:endParaRPr lang="en-US" altLang="en-US"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文本框 4"/>
          <p:cNvSpPr txBox="1"/>
          <p:nvPr>
            <p:custDataLst>
              <p:tags r:id="rId4"/>
            </p:custDataLst>
          </p:nvPr>
        </p:nvSpPr>
        <p:spPr>
          <a:xfrm>
            <a:off x="611505" y="1052830"/>
            <a:ext cx="3248660" cy="486410"/>
          </a:xfrm>
          <a:prstGeom prst="rect">
            <a:avLst/>
          </a:prstGeom>
          <a:noFill/>
        </p:spPr>
        <p:txBody>
          <a:bodyPr wrap="square" rtlCol="0" anchor="t">
            <a:spAutoFit/>
          </a:bodyPr>
          <a:lstStyle/>
          <a:p>
            <a:pPr marL="0" indent="0" eaLnBrk="1" latinLnBrk="0" hangingPunct="1">
              <a:lnSpc>
                <a:spcPts val="3080"/>
              </a:lnSpc>
            </a:pPr>
            <a:r>
              <a:rPr lang="zh-CN" sz="240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22、【时事点评】</a:t>
            </a:r>
            <a:endParaRPr lang="zh-CN" altLang="en-US" sz="2400">
              <a:solidFill>
                <a:srgbClr val="00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anim calcmode="lin" valueType="num">
                                      <p:cBhvr additive="base">
                                        <p:cTn id="7" dur="500" fill="hold"/>
                                        <p:tgtEl>
                                          <p:spTgt spid="1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
                                            <p:txEl>
                                              <p:pRg st="2" end="2"/>
                                            </p:txEl>
                                          </p:spTgt>
                                        </p:tgtEl>
                                        <p:attrNameLst>
                                          <p:attrName>style.visibility</p:attrName>
                                        </p:attrNameLst>
                                      </p:cBhvr>
                                      <p:to>
                                        <p:strVal val="visible"/>
                                      </p:to>
                                    </p:set>
                                    <p:anim calcmode="lin" valueType="num">
                                      <p:cBhvr additive="base">
                                        <p:cTn id="11" dur="500" fill="hold"/>
                                        <p:tgtEl>
                                          <p:spTgt spid="10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3">
                                            <p:txEl>
                                              <p:pRg st="3" end="3"/>
                                            </p:txEl>
                                          </p:spTgt>
                                        </p:tgtEl>
                                        <p:attrNameLst>
                                          <p:attrName>style.visibility</p:attrName>
                                        </p:attrNameLst>
                                      </p:cBhvr>
                                      <p:to>
                                        <p:strVal val="visible"/>
                                      </p:to>
                                    </p:set>
                                    <p:anim calcmode="lin" valueType="num">
                                      <p:cBhvr additive="base">
                                        <p:cTn id="15" dur="500" fill="hold"/>
                                        <p:tgtEl>
                                          <p:spTgt spid="10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11730" y="188595"/>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3" name="文本框 102"/>
          <p:cNvSpPr txBox="1"/>
          <p:nvPr>
            <p:custDataLst>
              <p:tags r:id="rId2"/>
            </p:custDataLst>
          </p:nvPr>
        </p:nvSpPr>
        <p:spPr>
          <a:xfrm>
            <a:off x="560070" y="692785"/>
            <a:ext cx="7977505" cy="6179820"/>
          </a:xfrm>
          <a:prstGeom prst="rect">
            <a:avLst/>
          </a:prstGeom>
          <a:noFill/>
          <a:ln w="9525">
            <a:noFill/>
          </a:ln>
        </p:spPr>
        <p:txBody>
          <a:bodyPr wrap="square">
            <a:spAutoFit/>
          </a:bodyPr>
          <a:lstStyle/>
          <a:p>
            <a:pPr marL="0" indent="0">
              <a:lnSpc>
                <a:spcPct val="110000"/>
              </a:lnSpc>
            </a:pPr>
            <a:r>
              <a:rPr sz="2400" b="0">
                <a:latin typeface="黑体" panose="02010609060101010101" pitchFamily="49" charset="-122"/>
                <a:ea typeface="黑体" panose="02010609060101010101" pitchFamily="49" charset="-122"/>
                <a:cs typeface="黑体" panose="02010609060101010101" pitchFamily="49" charset="-122"/>
              </a:rPr>
              <a:t>23、【国泰民安  护佑中华】</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lang="en-US" sz="2400" b="0">
                <a:latin typeface="黑体" panose="02010609060101010101" pitchFamily="49" charset="-122"/>
                <a:ea typeface="黑体" panose="02010609060101010101" pitchFamily="49" charset="-122"/>
                <a:cs typeface="黑体" panose="02010609060101010101" pitchFamily="49" charset="-122"/>
              </a:rPr>
              <a:t>    </a:t>
            </a:r>
            <a:r>
              <a:rPr sz="2400" b="0">
                <a:latin typeface="黑体" panose="02010609060101010101" pitchFamily="49" charset="-122"/>
                <a:ea typeface="黑体" panose="02010609060101010101" pitchFamily="49" charset="-122"/>
                <a:cs typeface="黑体" panose="02010609060101010101" pitchFamily="49" charset="-122"/>
              </a:rPr>
              <a:t>2023年4月15日，是我国第八个全民国家安全教育日，其主题为“贯彻总体国家安全观，增强全民国家安全意识和素养，夯实以新安全格局保障新发展格局的社会基础”。为增强国家安全意识、切实维护国家安全，某中学开展国家安全教育系列活动。请你参与其中，完成下列问题：</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sz="2400" b="0">
                <a:latin typeface="黑体" panose="02010609060101010101" pitchFamily="49" charset="-122"/>
                <a:ea typeface="黑体" panose="02010609060101010101" pitchFamily="49" charset="-122"/>
                <a:cs typeface="黑体" panose="02010609060101010101" pitchFamily="49" charset="-122"/>
              </a:rPr>
              <a:t> (1)坚持总体国家安全观，要以什么为宗旨?以什么为根本?</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lang="en-US" sz="2400" b="0">
                <a:latin typeface="黑体" panose="02010609060101010101" pitchFamily="49" charset="-122"/>
                <a:ea typeface="黑体" panose="02010609060101010101" pitchFamily="49" charset="-122"/>
                <a:cs typeface="黑体" panose="02010609060101010101" pitchFamily="49" charset="-122"/>
              </a:rPr>
              <a:t>   </a:t>
            </a: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以人民安全为宗旨，以政治安全为根本。  </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sz="2400" b="0">
                <a:latin typeface="黑体" panose="02010609060101010101" pitchFamily="49" charset="-122"/>
                <a:ea typeface="黑体" panose="02010609060101010101" pitchFamily="49" charset="-122"/>
                <a:cs typeface="黑体" panose="02010609060101010101" pitchFamily="49" charset="-122"/>
              </a:rPr>
              <a:t>（2）开展国家安全宣传教育活动有何现实意义?</a:t>
            </a:r>
            <a:endParaRPr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有利于增强公民的防范意识、提高防范能力；善于识别危害国家安全的各种伪装，为维护国家安全贡献自己的力量。（</a:t>
            </a:r>
            <a:r>
              <a:rPr sz="2400" b="0">
                <a:solidFill>
                  <a:schemeClr val="tx1"/>
                </a:solidFill>
                <a:latin typeface="黑体" panose="02010609060101010101" pitchFamily="49" charset="-122"/>
                <a:ea typeface="黑体" panose="02010609060101010101" pitchFamily="49" charset="-122"/>
                <a:cs typeface="黑体" panose="02010609060101010101" pitchFamily="49" charset="-122"/>
              </a:rPr>
              <a:t>3）维护国家安全，我们青少年可以有哪些实际行动?（试举两例）</a:t>
            </a:r>
            <a:endParaRPr sz="2400" b="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lang="en-US" sz="2400" b="0">
                <a:solidFill>
                  <a:srgbClr val="FF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①不去危害国家安全的地方拍照；</a:t>
            </a:r>
            <a:endParaRPr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 </a:t>
            </a:r>
            <a:r>
              <a:rPr lang="en-US" sz="2400" b="0">
                <a:solidFill>
                  <a:srgbClr val="FF0000"/>
                </a:solidFill>
                <a:latin typeface="黑体" panose="02010609060101010101" pitchFamily="49" charset="-122"/>
                <a:ea typeface="黑体" panose="02010609060101010101" pitchFamily="49" charset="-122"/>
                <a:cs typeface="黑体" panose="02010609060101010101" pitchFamily="49" charset="-122"/>
              </a:rPr>
              <a:t> </a:t>
            </a:r>
            <a:r>
              <a:rPr sz="2400" b="0">
                <a:solidFill>
                  <a:srgbClr val="FF0000"/>
                </a:solidFill>
                <a:latin typeface="黑体" panose="02010609060101010101" pitchFamily="49" charset="-122"/>
                <a:ea typeface="黑体" panose="02010609060101010101" pitchFamily="49" charset="-122"/>
                <a:cs typeface="黑体" panose="02010609060101010101" pitchFamily="49" charset="-122"/>
              </a:rPr>
              <a:t>②发现有人破坏国家安全的行为积极举报。    </a:t>
            </a:r>
            <a:r>
              <a:rPr sz="2400" b="0">
                <a:latin typeface="黑体" panose="02010609060101010101" pitchFamily="49" charset="-122"/>
                <a:ea typeface="黑体" panose="02010609060101010101" pitchFamily="49" charset="-122"/>
                <a:cs typeface="黑体" panose="02010609060101010101" pitchFamily="49" charset="-122"/>
              </a:rPr>
              <a:t>   </a:t>
            </a:r>
            <a:endParaRPr sz="2400" b="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xEl>
                                              <p:pRg st="3" end="3"/>
                                            </p:txEl>
                                          </p:spTgt>
                                        </p:tgtEl>
                                        <p:attrNameLst>
                                          <p:attrName>style.visibility</p:attrName>
                                        </p:attrNameLst>
                                      </p:cBhvr>
                                      <p:to>
                                        <p:strVal val="visible"/>
                                      </p:to>
                                    </p:set>
                                    <p:anim calcmode="lin" valueType="num">
                                      <p:cBhvr additive="base">
                                        <p:cTn id="7" dur="500" fill="hold"/>
                                        <p:tgtEl>
                                          <p:spTgt spid="10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
                                            <p:txEl>
                                              <p:pRg st="5" end="5"/>
                                            </p:txEl>
                                          </p:spTgt>
                                        </p:tgtEl>
                                        <p:attrNameLst>
                                          <p:attrName>style.visibility</p:attrName>
                                        </p:attrNameLst>
                                      </p:cBhvr>
                                      <p:to>
                                        <p:strVal val="visible"/>
                                      </p:to>
                                    </p:set>
                                    <p:anim calcmode="lin" valueType="num">
                                      <p:cBhvr additive="base">
                                        <p:cTn id="13" dur="500" fill="hold"/>
                                        <p:tgtEl>
                                          <p:spTgt spid="10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
                                            <p:txEl>
                                              <p:pRg st="6" end="6"/>
                                            </p:txEl>
                                          </p:spTgt>
                                        </p:tgtEl>
                                        <p:attrNameLst>
                                          <p:attrName>style.visibility</p:attrName>
                                        </p:attrNameLst>
                                      </p:cBhvr>
                                      <p:to>
                                        <p:strVal val="visible"/>
                                      </p:to>
                                    </p:set>
                                    <p:anim calcmode="lin" valueType="num">
                                      <p:cBhvr additive="base">
                                        <p:cTn id="19" dur="500" fill="hold"/>
                                        <p:tgtEl>
                                          <p:spTgt spid="10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
                                            <p:txEl>
                                              <p:pRg st="7" end="7"/>
                                            </p:txEl>
                                          </p:spTgt>
                                        </p:tgtEl>
                                        <p:attrNameLst>
                                          <p:attrName>style.visibility</p:attrName>
                                        </p:attrNameLst>
                                      </p:cBhvr>
                                      <p:to>
                                        <p:strVal val="visible"/>
                                      </p:to>
                                    </p:set>
                                    <p:anim calcmode="lin" valueType="num">
                                      <p:cBhvr additive="base">
                                        <p:cTn id="25" dur="500" fill="hold"/>
                                        <p:tgtEl>
                                          <p:spTgt spid="10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8412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103" name="文本框 102"/>
          <p:cNvSpPr txBox="1"/>
          <p:nvPr>
            <p:custDataLst>
              <p:tags r:id="rId2"/>
            </p:custDataLst>
          </p:nvPr>
        </p:nvSpPr>
        <p:spPr>
          <a:xfrm>
            <a:off x="586740" y="708025"/>
            <a:ext cx="8091170" cy="6179820"/>
          </a:xfrm>
          <a:prstGeom prst="rect">
            <a:avLst/>
          </a:prstGeom>
          <a:noFill/>
          <a:ln w="9525">
            <a:noFill/>
          </a:ln>
        </p:spPr>
        <p:txBody>
          <a:bodyPr wrap="square">
            <a:spAutoFit/>
          </a:bodyPr>
          <a:lstStyle/>
          <a:p>
            <a:pPr marL="0" indent="0">
              <a:lnSpc>
                <a:spcPct val="110000"/>
              </a:lnSpc>
            </a:pPr>
            <a:r>
              <a:rPr lang="zh-CN" sz="2400" b="0">
                <a:latin typeface="黑体" panose="02010609060101010101" pitchFamily="49" charset="-122"/>
                <a:ea typeface="黑体" panose="02010609060101010101" pitchFamily="49" charset="-122"/>
                <a:cs typeface="黑体" panose="02010609060101010101" pitchFamily="49" charset="-122"/>
              </a:rPr>
              <a:t>（4）以“国家安全，你我共守护”为主题撰写一份倡议书，向全校同学发起倡议。将下面的倡议书补充完整。</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lang="en-US" altLang="zh-CN" sz="2400" b="0">
                <a:latin typeface="黑体" panose="02010609060101010101" pitchFamily="49" charset="-122"/>
                <a:ea typeface="黑体" panose="02010609060101010101" pitchFamily="49" charset="-122"/>
                <a:cs typeface="黑体" panose="02010609060101010101" pitchFamily="49" charset="-122"/>
              </a:rPr>
              <a:t>                    </a:t>
            </a:r>
            <a:r>
              <a:rPr lang="zh-CN" sz="2400" b="0">
                <a:latin typeface="黑体" panose="02010609060101010101" pitchFamily="49" charset="-122"/>
                <a:ea typeface="黑体" panose="02010609060101010101" pitchFamily="49" charset="-122"/>
                <a:cs typeface="黑体" panose="02010609060101010101" pitchFamily="49" charset="-122"/>
              </a:rPr>
              <a:t>倡议书</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0">
              <a:lnSpc>
                <a:spcPct val="110000"/>
              </a:lnSpc>
            </a:pPr>
            <a:r>
              <a:rPr lang="zh-CN" sz="2400" b="0">
                <a:latin typeface="楷体" panose="02010609060101010101" pitchFamily="49" charset="-122"/>
                <a:ea typeface="楷体" panose="02010609060101010101" pitchFamily="49" charset="-122"/>
                <a:cs typeface="楷体" panose="02010609060101010101" pitchFamily="49" charset="-122"/>
              </a:rPr>
              <a:t>亲爱的同学们：</a:t>
            </a:r>
            <a:endParaRPr lang="zh-CN" sz="2400" b="0">
              <a:latin typeface="楷体" panose="02010609060101010101" pitchFamily="49" charset="-122"/>
              <a:ea typeface="楷体" panose="02010609060101010101" pitchFamily="49" charset="-122"/>
              <a:cs typeface="楷体" panose="02010609060101010101" pitchFamily="49" charset="-122"/>
            </a:endParaRPr>
          </a:p>
          <a:p>
            <a:pPr marL="0" indent="0">
              <a:lnSpc>
                <a:spcPct val="110000"/>
              </a:lnSpc>
            </a:pPr>
            <a:r>
              <a:rPr lang="en-US" altLang="zh-CN" sz="2400" b="0">
                <a:latin typeface="楷体" panose="02010609060101010101" pitchFamily="49" charset="-122"/>
                <a:ea typeface="楷体" panose="02010609060101010101" pitchFamily="49" charset="-122"/>
                <a:cs typeface="楷体" panose="02010609060101010101" pitchFamily="49" charset="-122"/>
              </a:rPr>
              <a:t>     </a:t>
            </a:r>
            <a:r>
              <a:rPr lang="zh-CN" sz="2400" b="0">
                <a:latin typeface="楷体" panose="02010609060101010101" pitchFamily="49" charset="-122"/>
                <a:ea typeface="楷体" panose="02010609060101010101" pitchFamily="49" charset="-122"/>
                <a:cs typeface="楷体" panose="02010609060101010101" pitchFamily="49" charset="-122"/>
              </a:rPr>
              <a:t>国家安全与我们息息相关，是国家生存与发展的重要保障，是人民幸福安康的前提。为维护国家安全，我们在此向同学们发出如下倡议：</a:t>
            </a:r>
            <a:endParaRPr lang="zh-CN" sz="2400" b="0">
              <a:latin typeface="楷体" panose="02010609060101010101" pitchFamily="49" charset="-122"/>
              <a:ea typeface="楷体" panose="02010609060101010101" pitchFamily="49" charset="-122"/>
              <a:cs typeface="楷体" panose="02010609060101010101" pitchFamily="49" charset="-122"/>
            </a:endParaRPr>
          </a:p>
          <a:p>
            <a:pPr marL="0" indent="0">
              <a:lnSpc>
                <a:spcPct val="110000"/>
              </a:lnSpc>
            </a:pPr>
            <a:r>
              <a:rPr lang="zh-CN" sz="2400" b="0">
                <a:latin typeface="楷体" panose="02010609060101010101" pitchFamily="49" charset="-122"/>
                <a:ea typeface="楷体" panose="02010609060101010101" pitchFamily="49" charset="-122"/>
                <a:cs typeface="楷体" panose="02010609060101010101" pitchFamily="49" charset="-122"/>
              </a:rPr>
              <a:t>（一______________________________________________</a:t>
            </a:r>
            <a:endParaRPr lang="zh-CN" sz="2400" b="0">
              <a:latin typeface="楷体" panose="02010609060101010101" pitchFamily="49" charset="-122"/>
              <a:ea typeface="楷体" panose="02010609060101010101" pitchFamily="49" charset="-122"/>
              <a:cs typeface="楷体" panose="02010609060101010101" pitchFamily="49" charset="-122"/>
            </a:endParaRPr>
          </a:p>
          <a:p>
            <a:pPr marL="0" indent="0">
              <a:lnSpc>
                <a:spcPct val="110000"/>
              </a:lnSpc>
            </a:pPr>
            <a:r>
              <a:rPr lang="zh-CN" sz="2400" b="0">
                <a:latin typeface="楷体" panose="02010609060101010101" pitchFamily="49" charset="-122"/>
                <a:ea typeface="楷体" panose="02010609060101010101" pitchFamily="49" charset="-122"/>
                <a:cs typeface="楷体" panose="02010609060101010101" pitchFamily="49" charset="-122"/>
              </a:rPr>
              <a:t>（二）____________________________________________</a:t>
            </a:r>
            <a:endParaRPr lang="zh-CN" sz="2400" b="0">
              <a:latin typeface="楷体" panose="02010609060101010101" pitchFamily="49" charset="-122"/>
              <a:ea typeface="楷体" panose="02010609060101010101" pitchFamily="49" charset="-122"/>
              <a:cs typeface="楷体" panose="02010609060101010101" pitchFamily="49" charset="-122"/>
            </a:endParaRPr>
          </a:p>
          <a:p>
            <a:pPr marL="0" indent="0">
              <a:lnSpc>
                <a:spcPct val="110000"/>
              </a:lnSpc>
            </a:pPr>
            <a:r>
              <a:rPr lang="zh-CN" sz="2400" b="0">
                <a:latin typeface="楷体" panose="02010609060101010101" pitchFamily="49" charset="-122"/>
                <a:ea typeface="楷体" panose="02010609060101010101" pitchFamily="49" charset="-122"/>
                <a:cs typeface="楷体" panose="02010609060101010101" pitchFamily="49" charset="-122"/>
              </a:rPr>
              <a:t>（三）_____________________________________________</a:t>
            </a:r>
            <a:endParaRPr lang="zh-CN" sz="2400" b="0">
              <a:latin typeface="楷体" panose="02010609060101010101" pitchFamily="49" charset="-122"/>
              <a:ea typeface="楷体" panose="02010609060101010101" pitchFamily="49" charset="-122"/>
              <a:cs typeface="楷体" panose="02010609060101010101" pitchFamily="49" charset="-122"/>
            </a:endParaRPr>
          </a:p>
          <a:p>
            <a:pPr marL="0" indent="0">
              <a:lnSpc>
                <a:spcPct val="110000"/>
              </a:lnSpc>
            </a:pPr>
            <a:r>
              <a:rPr lang="zh-CN" sz="2400" b="0">
                <a:latin typeface="楷体" panose="02010609060101010101" pitchFamily="49" charset="-122"/>
                <a:ea typeface="楷体" panose="02010609060101010101" pitchFamily="49" charset="-122"/>
                <a:cs typeface="楷体" panose="02010609060101010101" pitchFamily="49" charset="-122"/>
              </a:rPr>
              <a:t>（四）_____________________________________________</a:t>
            </a:r>
            <a:endParaRPr lang="zh-CN" sz="2400" b="0">
              <a:latin typeface="楷体" panose="02010609060101010101" pitchFamily="49" charset="-122"/>
              <a:ea typeface="楷体" panose="02010609060101010101" pitchFamily="49" charset="-122"/>
              <a:cs typeface="楷体" panose="02010609060101010101" pitchFamily="49" charset="-122"/>
            </a:endParaRPr>
          </a:p>
          <a:p>
            <a:pPr marL="0" indent="0">
              <a:lnSpc>
                <a:spcPct val="110000"/>
              </a:lnSpc>
            </a:pPr>
            <a:r>
              <a:rPr lang="en-US" altLang="zh-CN" sz="2400" b="0">
                <a:latin typeface="楷体" panose="02010609060101010101" pitchFamily="49" charset="-122"/>
                <a:ea typeface="楷体" panose="02010609060101010101" pitchFamily="49" charset="-122"/>
                <a:cs typeface="楷体" panose="02010609060101010101" pitchFamily="49" charset="-122"/>
              </a:rPr>
              <a:t>     </a:t>
            </a:r>
            <a:r>
              <a:rPr lang="zh-CN" sz="2400" b="0">
                <a:latin typeface="楷体" panose="02010609060101010101" pitchFamily="49" charset="-122"/>
                <a:ea typeface="楷体" panose="02010609060101010101" pitchFamily="49" charset="-122"/>
                <a:cs typeface="楷体" panose="02010609060101010101" pitchFamily="49" charset="-122"/>
              </a:rPr>
              <a:t>同学们，人人都要成为维护国家安全的主角。国家安全，你我共守护！</a:t>
            </a:r>
            <a:endParaRPr lang="zh-CN" sz="2400" b="0">
              <a:latin typeface="楷体" panose="02010609060101010101" pitchFamily="49" charset="-122"/>
              <a:ea typeface="楷体" panose="02010609060101010101" pitchFamily="49" charset="-122"/>
              <a:cs typeface="楷体" panose="02010609060101010101" pitchFamily="49" charset="-122"/>
            </a:endParaRPr>
          </a:p>
          <a:p>
            <a:pPr marL="0" indent="0" algn="ctr">
              <a:lnSpc>
                <a:spcPct val="110000"/>
              </a:lnSpc>
            </a:pPr>
            <a:r>
              <a:rPr lang="zh-CN" sz="2400" b="0">
                <a:latin typeface="楷体" panose="02010609060101010101" pitchFamily="49" charset="-122"/>
                <a:ea typeface="楷体" panose="02010609060101010101" pitchFamily="49" charset="-122"/>
                <a:cs typeface="楷体" panose="02010609060101010101" pitchFamily="49" charset="-122"/>
              </a:rPr>
              <a:t>    ××中学九年级（1）班全体同学</a:t>
            </a:r>
            <a:endParaRPr lang="zh-CN" sz="2400" b="0">
              <a:latin typeface="楷体" panose="02010609060101010101" pitchFamily="49" charset="-122"/>
              <a:ea typeface="楷体" panose="02010609060101010101" pitchFamily="49" charset="-122"/>
              <a:cs typeface="楷体" panose="02010609060101010101" pitchFamily="49" charset="-122"/>
            </a:endParaRPr>
          </a:p>
          <a:p>
            <a:pPr marL="0" indent="0" algn="ctr">
              <a:lnSpc>
                <a:spcPct val="110000"/>
              </a:lnSpc>
            </a:pPr>
            <a:r>
              <a:rPr lang="zh-CN" sz="2400" b="0">
                <a:latin typeface="楷体" panose="02010609060101010101" pitchFamily="49" charset="-122"/>
                <a:ea typeface="楷体" panose="02010609060101010101" pitchFamily="49" charset="-122"/>
                <a:cs typeface="楷体" panose="02010609060101010101" pitchFamily="49" charset="-122"/>
              </a:rPr>
              <a:t>2023年××月××日</a:t>
            </a:r>
            <a:endParaRPr lang="zh-CN" sz="2400" b="0">
              <a:latin typeface="楷体" panose="02010609060101010101" pitchFamily="49" charset="-122"/>
              <a:ea typeface="楷体" panose="02010609060101010101" pitchFamily="49" charset="-122"/>
              <a:cs typeface="楷体" panose="02010609060101010101" pitchFamily="49" charset="-122"/>
            </a:endParaRPr>
          </a:p>
        </p:txBody>
      </p:sp>
      <p:sp>
        <p:nvSpPr>
          <p:cNvPr id="2" name="文本框 1"/>
          <p:cNvSpPr txBox="1"/>
          <p:nvPr>
            <p:custDataLst>
              <p:tags r:id="rId3"/>
            </p:custDataLst>
          </p:nvPr>
        </p:nvSpPr>
        <p:spPr>
          <a:xfrm>
            <a:off x="1597660" y="3474720"/>
            <a:ext cx="6781165" cy="398780"/>
          </a:xfrm>
          <a:prstGeom prst="rect">
            <a:avLst/>
          </a:prstGeom>
          <a:noFill/>
          <a:ln w="9525">
            <a:noFill/>
          </a:ln>
        </p:spPr>
        <p:txBody>
          <a:bodyPr wrap="square">
            <a:spAutoFit/>
          </a:bodyPr>
          <a:lstStyle/>
          <a:p>
            <a:pPr marL="0" indent="0"/>
            <a:r>
              <a:rPr lang="en-US" sz="2000" b="0">
                <a:solidFill>
                  <a:srgbClr val="FF0000"/>
                </a:solidFill>
                <a:latin typeface="黑体" panose="02010609060101010101" pitchFamily="49" charset="-122"/>
                <a:ea typeface="黑体" panose="02010609060101010101" pitchFamily="49" charset="-122"/>
              </a:rPr>
              <a:t>①</a:t>
            </a:r>
            <a:r>
              <a:rPr lang="zh-CN" sz="2000" b="0">
                <a:solidFill>
                  <a:srgbClr val="FF0000"/>
                </a:solidFill>
                <a:latin typeface="黑体" panose="02010609060101010101" pitchFamily="49" charset="-122"/>
                <a:ea typeface="黑体" panose="02010609060101010101" pitchFamily="49" charset="-122"/>
              </a:rPr>
              <a:t>深刻认识维护国家安全时重要性，树立总体国家安全观</a:t>
            </a:r>
            <a:endParaRPr lang="zh-CN" altLang="en-US" sz="2000" b="0">
              <a:solidFill>
                <a:srgbClr val="FF0000"/>
              </a:solidFill>
              <a:latin typeface="黑体" panose="02010609060101010101" pitchFamily="49" charset="-122"/>
              <a:ea typeface="黑体" panose="02010609060101010101" pitchFamily="49" charset="-122"/>
            </a:endParaRPr>
          </a:p>
        </p:txBody>
      </p:sp>
      <p:sp>
        <p:nvSpPr>
          <p:cNvPr id="3" name="文本框 2"/>
          <p:cNvSpPr txBox="1"/>
          <p:nvPr>
            <p:custDataLst>
              <p:tags r:id="rId4"/>
            </p:custDataLst>
          </p:nvPr>
        </p:nvSpPr>
        <p:spPr>
          <a:xfrm>
            <a:off x="1597660" y="3873500"/>
            <a:ext cx="6780530" cy="368300"/>
          </a:xfrm>
          <a:prstGeom prst="rect">
            <a:avLst/>
          </a:prstGeom>
          <a:noFill/>
          <a:ln w="9525">
            <a:noFill/>
          </a:ln>
        </p:spPr>
        <p:txBody>
          <a:bodyPr wrap="square">
            <a:spAutoFit/>
          </a:bodyPr>
          <a:lstStyle/>
          <a:p>
            <a:pPr marL="0" indent="0"/>
            <a:r>
              <a:rPr lang="en-US" sz="1800" b="0">
                <a:solidFill>
                  <a:srgbClr val="FF0000"/>
                </a:solidFill>
                <a:latin typeface="黑体" panose="02010609060101010101" pitchFamily="49" charset="-122"/>
                <a:ea typeface="黑体" panose="02010609060101010101" pitchFamily="49" charset="-122"/>
              </a:rPr>
              <a:t>②</a:t>
            </a:r>
            <a:r>
              <a:rPr lang="zh-CN" sz="1800" b="0">
                <a:solidFill>
                  <a:srgbClr val="FF0000"/>
                </a:solidFill>
                <a:latin typeface="黑体" panose="02010609060101010101" pitchFamily="49" charset="-122"/>
                <a:ea typeface="黑体" panose="02010609060101010101" pitchFamily="49" charset="-122"/>
              </a:rPr>
              <a:t>学习国家安全相关法律法规，增强国家安全意识和素养。</a:t>
            </a:r>
            <a:endParaRPr lang="zh-CN" altLang="en-US" sz="1800" b="0">
              <a:solidFill>
                <a:srgbClr val="FF0000"/>
              </a:solidFill>
              <a:latin typeface="黑体" panose="02010609060101010101" pitchFamily="49" charset="-122"/>
              <a:ea typeface="黑体" panose="02010609060101010101" pitchFamily="49" charset="-122"/>
            </a:endParaRPr>
          </a:p>
        </p:txBody>
      </p:sp>
      <p:sp>
        <p:nvSpPr>
          <p:cNvPr id="4" name="文本框 3"/>
          <p:cNvSpPr txBox="1"/>
          <p:nvPr>
            <p:custDataLst>
              <p:tags r:id="rId5"/>
            </p:custDataLst>
          </p:nvPr>
        </p:nvSpPr>
        <p:spPr>
          <a:xfrm>
            <a:off x="1744980" y="4364990"/>
            <a:ext cx="6633210" cy="398780"/>
          </a:xfrm>
          <a:prstGeom prst="rect">
            <a:avLst/>
          </a:prstGeom>
          <a:noFill/>
          <a:ln w="9525">
            <a:noFill/>
          </a:ln>
        </p:spPr>
        <p:txBody>
          <a:bodyPr wrap="square">
            <a:spAutoFit/>
          </a:bodyPr>
          <a:lstStyle/>
          <a:p>
            <a:pPr marL="0" indent="0"/>
            <a:r>
              <a:rPr lang="en-US" sz="2000" b="0">
                <a:solidFill>
                  <a:srgbClr val="FF0000"/>
                </a:solidFill>
                <a:latin typeface="黑体" panose="02010609060101010101" pitchFamily="49" charset="-122"/>
                <a:ea typeface="黑体" panose="02010609060101010101" pitchFamily="49" charset="-122"/>
              </a:rPr>
              <a:t>③</a:t>
            </a:r>
            <a:r>
              <a:rPr lang="zh-CN" sz="2000" b="0">
                <a:solidFill>
                  <a:srgbClr val="FF0000"/>
                </a:solidFill>
                <a:latin typeface="黑体" panose="02010609060101010101" pitchFamily="49" charset="-122"/>
                <a:ea typeface="黑体" panose="02010609060101010101" pitchFamily="49" charset="-122"/>
              </a:rPr>
              <a:t>履行维护国家安全义务，不做危害国家安全的事。</a:t>
            </a:r>
            <a:endParaRPr lang="zh-CN" altLang="en-US" sz="2000" b="0">
              <a:solidFill>
                <a:srgbClr val="FF0000"/>
              </a:solidFill>
              <a:latin typeface="黑体" panose="02010609060101010101" pitchFamily="49" charset="-122"/>
              <a:ea typeface="黑体" panose="02010609060101010101" pitchFamily="49" charset="-122"/>
            </a:endParaRPr>
          </a:p>
        </p:txBody>
      </p:sp>
      <p:sp>
        <p:nvSpPr>
          <p:cNvPr id="5" name="文本框 4"/>
          <p:cNvSpPr txBox="1"/>
          <p:nvPr>
            <p:custDataLst>
              <p:tags r:id="rId6"/>
            </p:custDataLst>
          </p:nvPr>
        </p:nvSpPr>
        <p:spPr>
          <a:xfrm>
            <a:off x="1744980" y="4763770"/>
            <a:ext cx="6612255" cy="398780"/>
          </a:xfrm>
          <a:prstGeom prst="rect">
            <a:avLst/>
          </a:prstGeom>
          <a:noFill/>
          <a:ln w="9525">
            <a:noFill/>
          </a:ln>
        </p:spPr>
        <p:txBody>
          <a:bodyPr wrap="square">
            <a:spAutoFit/>
          </a:bodyPr>
          <a:lstStyle/>
          <a:p>
            <a:pPr marL="0" indent="0"/>
            <a:r>
              <a:rPr lang="en-US" sz="1800" b="0">
                <a:solidFill>
                  <a:srgbClr val="FF0000"/>
                </a:solidFill>
                <a:latin typeface="Times New Roman" panose="02020603050405020304" pitchFamily="18" charset="0"/>
                <a:ea typeface="宋体" panose="02010600030101010101" pitchFamily="2" charset="-122"/>
              </a:rPr>
              <a:t> </a:t>
            </a:r>
            <a:r>
              <a:rPr lang="en-US" sz="2000" b="0">
                <a:solidFill>
                  <a:srgbClr val="FF0000"/>
                </a:solidFill>
                <a:latin typeface="黑体" panose="02010609060101010101" pitchFamily="49" charset="-122"/>
                <a:ea typeface="黑体" panose="02010609060101010101" pitchFamily="49" charset="-122"/>
              </a:rPr>
              <a:t>④</a:t>
            </a:r>
            <a:r>
              <a:rPr lang="zh-CN" sz="2000" b="0">
                <a:solidFill>
                  <a:srgbClr val="FF0000"/>
                </a:solidFill>
                <a:latin typeface="黑体" panose="02010609060101010101" pitchFamily="49" charset="-122"/>
                <a:ea typeface="黑体" panose="02010609060101010101" pitchFamily="49" charset="-122"/>
              </a:rPr>
              <a:t>提高防范意识，检举、制止危害国家安全的行为等。</a:t>
            </a:r>
            <a:endParaRPr lang="zh-CN" altLang="en-US" sz="2000" b="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755650" y="764540"/>
            <a:ext cx="7875270" cy="6000750"/>
          </a:xfrm>
          <a:prstGeom prst="rect">
            <a:avLst/>
          </a:prstGeom>
          <a:noFill/>
          <a:ln w="9525">
            <a:noFill/>
          </a:ln>
        </p:spPr>
        <p:txBody>
          <a:bodyPr wrap="square">
            <a:spAutoFit/>
          </a:bodyPr>
          <a:lstStyle/>
          <a:p>
            <a:pPr marL="0" indent="304800"/>
            <a:r>
              <a:rPr lang="zh-CN" sz="2400" b="0">
                <a:solidFill>
                  <a:srgbClr val="191919"/>
                </a:solidFill>
                <a:ea typeface="宋体" panose="02010600030101010101" pitchFamily="2" charset="-122"/>
              </a:rPr>
              <a:t>24、</a:t>
            </a:r>
            <a:r>
              <a:rPr lang="zh-CN" sz="2400" b="0">
                <a:ea typeface="宋体" panose="02010600030101010101" pitchFamily="2" charset="-122"/>
              </a:rPr>
              <a:t>【涵养品质　提升素养】</a:t>
            </a:r>
            <a:r>
              <a:rPr lang="en-US" altLang="zh-CN" sz="2400" b="0">
                <a:ea typeface="宋体" panose="02010600030101010101" pitchFamily="2" charset="-122"/>
              </a:rPr>
              <a:t>       </a:t>
            </a:r>
            <a:r>
              <a:rPr lang="zh-CN" sz="2400" b="0">
                <a:ea typeface="宋体" panose="02010600030101010101" pitchFamily="2" charset="-122"/>
              </a:rPr>
              <a:t>情境一：</a:t>
            </a:r>
            <a:r>
              <a:rPr lang="en-US" sz="2400" b="0">
                <a:latin typeface="Times New Roman" panose="02020603050405020304" pitchFamily="18" charset="0"/>
                <a:ea typeface="Microsoft YaHei UI" panose="020B0503020204020204" charset="-122"/>
              </a:rPr>
              <a:t>“</a:t>
            </a:r>
            <a:r>
              <a:rPr lang="zh-CN" sz="2400" b="0">
                <a:ea typeface="楷体" panose="02010609060101010101" pitchFamily="49" charset="-122"/>
              </a:rPr>
              <a:t>人生在勤，勤则不匮</a:t>
            </a:r>
            <a:r>
              <a:rPr lang="en-US" sz="2400" b="0">
                <a:latin typeface="Times New Roman" panose="02020603050405020304" pitchFamily="18" charset="0"/>
                <a:ea typeface="Microsoft YaHei UI" panose="020B0503020204020204" charset="-122"/>
              </a:rPr>
              <a:t>”</a:t>
            </a:r>
            <a:r>
              <a:rPr lang="zh-CN" sz="2400" b="0">
                <a:ea typeface="楷体" panose="02010609060101010101" pitchFamily="49" charset="-122"/>
              </a:rPr>
              <a:t>。幸福不会从天降，美好生活靠劳动创造。劳动最光荣、劳动最崇高、劳动最伟大、劳动最美丽。</a:t>
            </a:r>
            <a:r>
              <a:rPr lang="en-US" sz="2400" b="0">
                <a:latin typeface="Microsoft YaHei UI" panose="020B0503020204020204" charset="-122"/>
              </a:rPr>
              <a:t>2022</a:t>
            </a:r>
            <a:r>
              <a:rPr lang="zh-CN" sz="2400" b="0">
                <a:ea typeface="楷体" panose="02010609060101010101" pitchFamily="49" charset="-122"/>
              </a:rPr>
              <a:t>年秋车开学起，劳动课正式成为中小学的一门独立课程。劳动课程内容共设置十个任务群，其中，日常生活劳动包括清洁与卫生、整理与收纳、烹饪与营养、家用器具使用与维护四个任务群。</a:t>
            </a:r>
            <a:r>
              <a:rPr lang="en-US" altLang="zh-CN" sz="2400" b="0">
                <a:ea typeface="宋体" panose="02010600030101010101" pitchFamily="2" charset="-122"/>
              </a:rPr>
              <a:t>       </a:t>
            </a:r>
            <a:r>
              <a:rPr lang="zh-CN" sz="2400" b="0">
                <a:ea typeface="宋体" panose="02010600030101010101" pitchFamily="2" charset="-122"/>
              </a:rPr>
              <a:t>看到这一新闻，小新说：“劳动没有什么价值，单独开设这门课没有必要。”
</a:t>
            </a:r>
            <a:endParaRPr lang="zh-CN" sz="2400" b="0">
              <a:ea typeface="宋体" panose="02010600030101010101" pitchFamily="2" charset="-122"/>
            </a:endParaRPr>
          </a:p>
          <a:p>
            <a:pPr marL="0" indent="304800"/>
            <a:r>
              <a:rPr lang="zh-CN" sz="2400" b="0">
                <a:latin typeface="黑体" panose="02010609060101010101" pitchFamily="49" charset="-122"/>
                <a:ea typeface="黑体" panose="02010609060101010101" pitchFamily="49" charset="-122"/>
                <a:cs typeface="黑体" panose="02010609060101010101" pitchFamily="49" charset="-122"/>
              </a:rPr>
              <a:t>（1）你认为材料一一中小新的观点正确吗？谈谈你的看法。</a:t>
            </a:r>
            <a:endParaRPr lang="zh-CN" sz="2400" b="0">
              <a:latin typeface="黑体" panose="02010609060101010101" pitchFamily="49" charset="-122"/>
              <a:ea typeface="黑体" panose="02010609060101010101" pitchFamily="49" charset="-122"/>
              <a:cs typeface="黑体" panose="02010609060101010101" pitchFamily="49" charset="-122"/>
            </a:endParaRPr>
          </a:p>
          <a:p>
            <a:pPr marL="0" indent="304800"/>
            <a:r>
              <a:rPr lang="zh-CN" altLang="en-US" sz="2400" b="0">
                <a:solidFill>
                  <a:srgbClr val="FF0000"/>
                </a:solidFill>
                <a:latin typeface="黑体" panose="02010609060101010101" pitchFamily="49" charset="-122"/>
                <a:ea typeface="黑体" panose="02010609060101010101" pitchFamily="49" charset="-122"/>
                <a:cs typeface="黑体" panose="02010609060101010101" pitchFamily="49" charset="-122"/>
              </a:rPr>
              <a:t>小新的观点是错误的。①劳动是财富的源泉，也是幸福的源泉。②人世间的美好梦想都是通过劳动实现的，生命里的一切辉煌都是通过劳动铸就的。③我们国家所取得的每一项成就，都是广大劳动人民用辛勤的劳动换来的，中国人民用实干精神创造了今天的辉煌。</a:t>
            </a:r>
            <a:endParaRPr lang="zh-CN" altLang="en-US"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文本框 1"/>
          <p:cNvSpPr txBox="1"/>
          <p:nvPr>
            <p:custDataLst>
              <p:tags r:id="rId2"/>
            </p:custDataLst>
          </p:nvPr>
        </p:nvSpPr>
        <p:spPr>
          <a:xfrm>
            <a:off x="248412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2" end="2"/>
                                            </p:txEl>
                                          </p:spTgt>
                                        </p:tgtEl>
                                        <p:attrNameLst>
                                          <p:attrName>style.visibility</p:attrName>
                                        </p:attrNameLst>
                                      </p:cBhvr>
                                      <p:to>
                                        <p:strVal val="visible"/>
                                      </p:to>
                                    </p:set>
                                    <p:anim calcmode="lin" valueType="num">
                                      <p:cBhvr additive="base">
                                        <p:cTn id="7"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8412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659765" y="764540"/>
            <a:ext cx="8149590" cy="6000750"/>
          </a:xfrm>
          <a:prstGeom prst="rect">
            <a:avLst/>
          </a:prstGeom>
          <a:noFill/>
          <a:ln w="9525">
            <a:noFill/>
          </a:ln>
        </p:spPr>
        <p:txBody>
          <a:bodyPr wrap="square">
            <a:spAutoFit/>
          </a:bodyPr>
          <a:lstStyle/>
          <a:p>
            <a:pPr marL="0" indent="304800"/>
            <a:r>
              <a:rPr lang="zh-CN" sz="2400" b="0">
                <a:latin typeface="楷体" panose="02010609060101010101" pitchFamily="49" charset="-122"/>
                <a:ea typeface="楷体" panose="02010609060101010101" pitchFamily="49" charset="-122"/>
              </a:rPr>
              <a:t>材料二：《中华人民共和国家庭教育促进法》规定，未成年人的父母或者监护人应当帮助未成年人树立正确的劳动观念，捉高生活自理能力，养成吃苦耐劳的优秀品质和热爱劳动的良好习惯。《中华人民共和国未成年人保护法》第三十一条学校应当组织未成年学生参加与其年龄相适应的日常生活劳动、生产劳动和服务性劳动，帮助未成年学生掌握必要的劳动知识和技能，养成良好的劳动习惯。</a:t>
            </a:r>
            <a:endParaRPr lang="zh-CN" sz="2400" b="0">
              <a:latin typeface="楷体" panose="02010609060101010101" pitchFamily="49" charset="-122"/>
              <a:ea typeface="楷体" panose="02010609060101010101" pitchFamily="49" charset="-122"/>
            </a:endParaRPr>
          </a:p>
          <a:p>
            <a:pPr marL="0" indent="304800"/>
            <a:r>
              <a:rPr lang="zh-CN" sz="2400" b="0">
                <a:latin typeface="黑体" panose="02010609060101010101" pitchFamily="49" charset="-122"/>
                <a:ea typeface="黑体" panose="02010609060101010101" pitchFamily="49" charset="-122"/>
                <a:cs typeface="黑体" panose="02010609060101010101" pitchFamily="49" charset="-122"/>
              </a:rPr>
              <a:t>（2）小明发现，未成年人保护法、家庭教育促进法和课程标准</a:t>
            </a:r>
            <a:r>
              <a:rPr lang="zh-CN" altLang="en-US" sz="2400" b="0">
                <a:latin typeface="黑体" panose="02010609060101010101" pitchFamily="49" charset="-122"/>
                <a:ea typeface="黑体" panose="02010609060101010101" pitchFamily="49" charset="-122"/>
                <a:cs typeface="黑体" panose="02010609060101010101" pitchFamily="49" charset="-122"/>
              </a:rPr>
              <a:t>中都提出要组织未成年人参加适当的“劳动”。请举你参加过的劳动，并说一说日常生活中，青少年应如何养成热爱劳动的良好习惯？（至少回答两点）</a:t>
            </a:r>
            <a:endParaRPr lang="zh-CN" altLang="en-US" sz="2400" b="0">
              <a:latin typeface="黑体" panose="02010609060101010101" pitchFamily="49" charset="-122"/>
              <a:ea typeface="黑体" panose="02010609060101010101" pitchFamily="49" charset="-122"/>
              <a:cs typeface="黑体" panose="02010609060101010101" pitchFamily="49" charset="-122"/>
            </a:endParaRPr>
          </a:p>
          <a:p>
            <a:pPr marL="0" indent="304800"/>
            <a:r>
              <a:rPr lang="zh-CN" altLang="en-US" sz="2400" b="0">
                <a:solidFill>
                  <a:srgbClr val="FF0000"/>
                </a:solidFill>
                <a:latin typeface="黑体" panose="02010609060101010101" pitchFamily="49" charset="-122"/>
                <a:ea typeface="黑体" panose="02010609060101010101" pitchFamily="49" charset="-122"/>
              </a:rPr>
              <a:t>示例：洗碗等家务劳动；义务植树等公益劳动。（至少写出一例）</a:t>
            </a:r>
            <a:endParaRPr lang="zh-CN" altLang="en-US" sz="2400" b="0">
              <a:solidFill>
                <a:srgbClr val="FF0000"/>
              </a:solidFill>
              <a:latin typeface="黑体" panose="02010609060101010101" pitchFamily="49" charset="-122"/>
              <a:ea typeface="黑体" panose="02010609060101010101" pitchFamily="49" charset="-122"/>
            </a:endParaRPr>
          </a:p>
          <a:p>
            <a:pPr marL="0" indent="304800"/>
            <a:r>
              <a:rPr lang="zh-CN" altLang="en-US" sz="2400" b="0">
                <a:solidFill>
                  <a:srgbClr val="FF0000"/>
                </a:solidFill>
                <a:latin typeface="黑体" panose="02010609060101010101" pitchFamily="49" charset="-122"/>
                <a:ea typeface="黑体" panose="02010609060101010101" pitchFamily="49" charset="-122"/>
              </a:rPr>
              <a:t>①提高对劳动重要性的认识；②树立正确的劳动观念；③在家主动做力所能及的家务；④积极参加社会实践活动；⑤在学校认真做好值日任务等。（符合题意，回答两点即可）</a:t>
            </a:r>
            <a:endParaRPr lang="zh-CN" altLang="en-US" sz="2400" b="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2484120" y="260350"/>
            <a:ext cx="4360545" cy="447675"/>
          </a:xfrm>
          <a:prstGeom prst="rect">
            <a:avLst/>
          </a:prstGeom>
          <a:noFill/>
          <a:ln w="9525">
            <a:noFill/>
          </a:ln>
        </p:spPr>
        <p:txBody>
          <a:bodyPr wrap="square">
            <a:noAutofit/>
          </a:bodyPr>
          <a:lstStyle/>
          <a:p>
            <a:pPr marL="0" indent="0"/>
            <a:r>
              <a:rPr lang="zh-CN" sz="2800">
                <a:solidFill>
                  <a:srgbClr val="000000"/>
                </a:solidFill>
                <a:latin typeface="黑体" panose="02010609060101010101" pitchFamily="49" charset="-122"/>
                <a:ea typeface="黑体" panose="02010609060101010101" pitchFamily="49" charset="-122"/>
                <a:sym typeface="+mn-ea"/>
              </a:rPr>
              <a:t>四、</a:t>
            </a:r>
            <a:r>
              <a:rPr lang="zh-CN" sz="2800" b="0">
                <a:solidFill>
                  <a:srgbClr val="000000"/>
                </a:solidFill>
                <a:latin typeface="黑体" panose="02010609060101010101" pitchFamily="49" charset="-122"/>
                <a:ea typeface="黑体" panose="02010609060101010101" pitchFamily="49" charset="-122"/>
              </a:rPr>
              <a:t>核心考点突破训练</a:t>
            </a:r>
            <a:endParaRPr lang="zh-CN" altLang="en-US" sz="2800" b="0">
              <a:solidFill>
                <a:srgbClr val="000000"/>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905510" y="1052830"/>
            <a:ext cx="7506335" cy="1938020"/>
          </a:xfrm>
          <a:prstGeom prst="rect">
            <a:avLst/>
          </a:prstGeom>
          <a:noFill/>
          <a:ln w="9525">
            <a:noFill/>
          </a:ln>
        </p:spPr>
        <p:txBody>
          <a:bodyPr wrap="square">
            <a:spAutoFit/>
          </a:bodyPr>
          <a:lstStyle/>
          <a:p>
            <a:pPr marL="0" indent="304800"/>
            <a:r>
              <a:rPr lang="zh-CN" sz="2400" b="0">
                <a:latin typeface="楷体" panose="02010609060101010101" pitchFamily="49" charset="-122"/>
                <a:ea typeface="楷体" panose="02010609060101010101" pitchFamily="49" charset="-122"/>
              </a:rPr>
              <a:t>材料三：家是最小国，国是千万家。国家安全并不仅仅是国家的事，更不仅仅是政府部门的责任，而是与我们每一个人、每一个家庭息息相关。我们每一个人都要安而不忘危，入脑入心，尽责尽心，共同构筑维护国家安全的钢铁长城。</a:t>
            </a:r>
            <a:endParaRPr lang="zh-CN" altLang="en-US" sz="2400" b="0">
              <a:latin typeface="楷体" panose="02010609060101010101" pitchFamily="49" charset="-122"/>
              <a:ea typeface="楷体" panose="02010609060101010101" pitchFamily="49" charset="-122"/>
            </a:endParaRPr>
          </a:p>
        </p:txBody>
      </p:sp>
      <p:sp>
        <p:nvSpPr>
          <p:cNvPr id="3" name="文本框 2"/>
          <p:cNvSpPr txBox="1"/>
          <p:nvPr>
            <p:custDataLst>
              <p:tags r:id="rId3"/>
            </p:custDataLst>
          </p:nvPr>
        </p:nvSpPr>
        <p:spPr>
          <a:xfrm>
            <a:off x="1019175" y="3068955"/>
            <a:ext cx="7341235" cy="3448685"/>
          </a:xfrm>
          <a:prstGeom prst="rect">
            <a:avLst/>
          </a:prstGeom>
          <a:noFill/>
          <a:ln w="9525">
            <a:noFill/>
          </a:ln>
        </p:spPr>
        <p:txBody>
          <a:bodyPr wrap="square">
            <a:spAutoFit/>
          </a:bodyPr>
          <a:lstStyle/>
          <a:p>
            <a:pPr marL="0" indent="0">
              <a:lnSpc>
                <a:spcPct val="130000"/>
              </a:lnSpc>
            </a:pPr>
            <a:r>
              <a:rPr lang="zh-CN" sz="2400" b="0">
                <a:latin typeface="黑体" panose="02010609060101010101" pitchFamily="49" charset="-122"/>
                <a:ea typeface="黑体" panose="02010609060101010101" pitchFamily="49" charset="-122"/>
                <a:cs typeface="黑体" panose="02010609060101010101" pitchFamily="49" charset="-122"/>
              </a:rPr>
              <a:t>（3）阅读材料三，请你说说维护国家安全青少年应该怎么做？</a:t>
            </a: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①青少年要增强国家安全意识，自觉维护国家安全；②要认真学习有关国家安全和保密工作的法律法规、规章制度，增强维护国家安全的法治意识；
</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30000"/>
              </a:lnSpc>
            </a:pP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③要提高防范意识和防范能力，同破坏国家安全的违法犯罪行为作斗争。</a:t>
            </a:r>
            <a:endParaRPr lang="zh-CN" altLang="en-US"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custDataLst>
              <p:tags r:id="rId1"/>
            </p:custDataLst>
          </p:nvPr>
        </p:nvSpPr>
        <p:spPr>
          <a:xfrm>
            <a:off x="1187450" y="1124585"/>
            <a:ext cx="4263390" cy="460375"/>
          </a:xfrm>
          <a:prstGeom prst="rect">
            <a:avLst/>
          </a:prstGeom>
          <a:noFill/>
          <a:ln w="9525">
            <a:noFill/>
          </a:ln>
        </p:spPr>
        <p:txBody>
          <a:bodyPr wrap="square">
            <a:spAutoFit/>
          </a:bodyPr>
          <a:lstStyle/>
          <a:p>
            <a:pPr marL="0" indent="0"/>
            <a:r>
              <a:rPr lang="zh-CN" sz="2400" b="0">
                <a:solidFill>
                  <a:srgbClr val="000000"/>
                </a:solidFill>
                <a:latin typeface="黑体" panose="02010609060101010101" pitchFamily="49" charset="-122"/>
                <a:ea typeface="黑体" panose="02010609060101010101" pitchFamily="49" charset="-122"/>
              </a:rPr>
              <a:t>五、画出本专题的知识树</a:t>
            </a:r>
            <a:endParaRPr lang="zh-CN" altLang="en-US" sz="2400" b="0">
              <a:solidFill>
                <a:srgbClr val="000000"/>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图片 1"/>
          <p:cNvPicPr>
            <a:picLocks noGrp="1" noChangeAspect="1"/>
          </p:cNvPicPr>
          <p:nvPr>
            <p:custDataLst>
              <p:tags r:id="rId1"/>
            </p:custDataLst>
          </p:nvPr>
        </p:nvPicPr>
        <p:blipFill>
          <a:blip r:embed="rId2"/>
          <a:stretch>
            <a:fillRect/>
          </a:stretch>
        </p:blipFill>
        <p:spPr bwMode="auto">
          <a:xfrm>
            <a:off x="6443980" y="117475"/>
            <a:ext cx="2397760" cy="1427480"/>
          </a:xfrm>
          <a:prstGeom prst="rect">
            <a:avLst/>
          </a:prstGeom>
          <a:noFill/>
          <a:ln w="9525">
            <a:noFill/>
            <a:miter lim="800000"/>
            <a:headEnd/>
            <a:tailEnd/>
          </a:ln>
        </p:spPr>
      </p:pic>
      <p:sp>
        <p:nvSpPr>
          <p:cNvPr id="17410" name="Rectangle 2"/>
          <p:cNvSpPr txBox="1">
            <a:spLocks noChangeArrowheads="1"/>
          </p:cNvSpPr>
          <p:nvPr>
            <p:custDataLst>
              <p:tags r:id="rId3"/>
            </p:custDataLst>
          </p:nvPr>
        </p:nvSpPr>
        <p:spPr bwMode="auto">
          <a:xfrm>
            <a:off x="1107440" y="116840"/>
            <a:ext cx="5337175" cy="91440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sp>
        <p:nvSpPr>
          <p:cNvPr id="100" name="文本框 99"/>
          <p:cNvSpPr txBox="1"/>
          <p:nvPr>
            <p:custDataLst>
              <p:tags r:id="rId4"/>
            </p:custDataLst>
          </p:nvPr>
        </p:nvSpPr>
        <p:spPr>
          <a:xfrm>
            <a:off x="971550" y="1124585"/>
            <a:ext cx="7613015" cy="3415030"/>
          </a:xfrm>
          <a:prstGeom prst="rect">
            <a:avLst/>
          </a:prstGeom>
          <a:noFill/>
          <a:ln w="9525">
            <a:noFill/>
          </a:ln>
        </p:spPr>
        <p:txBody>
          <a:bodyPr wrap="square">
            <a:spAutoFit/>
          </a:bodyPr>
          <a:lstStyle/>
          <a:p>
            <a:pPr marL="0" indent="0" eaLnBrk="1" latinLnBrk="0" hangingPunct="1">
              <a:lnSpc>
                <a:spcPct val="15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（2）为什么要维护国家利益？</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5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①国家利益是广大人民最根本、最长远的利益。（地位）</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5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②维护国家利益是实现国家富强、民族振兴、人民幸福的重要保证。</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5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③国家利益关系民族生存、国家兴亡。</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ct val="150000"/>
              </a:lnSpc>
            </a:pPr>
            <a:r>
              <a:rPr sz="2400" b="0">
                <a:solidFill>
                  <a:srgbClr val="000000"/>
                </a:solidFill>
                <a:latin typeface="黑体" panose="02010609060101010101" pitchFamily="49" charset="-122"/>
                <a:ea typeface="黑体" panose="02010609060101010101" pitchFamily="49" charset="-122"/>
                <a:cs typeface="黑体" panose="02010609060101010101" pitchFamily="49" charset="-122"/>
              </a:rPr>
              <a:t>④维护国家利益是每个公民的基本义务。 </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26626" name="Picture 5"/>
          <p:cNvPicPr>
            <a:picLocks noChangeAspect="1" noChangeArrowheads="1"/>
          </p:cNvPicPr>
          <p:nvPr>
            <p:custDataLst>
              <p:tags r:id="rId5"/>
            </p:custDataLst>
          </p:nvPr>
        </p:nvPicPr>
        <p:blipFill>
          <a:blip r:embed="rId6"/>
          <a:srcRect b="8775"/>
          <a:stretch>
            <a:fillRect/>
          </a:stretch>
        </p:blipFill>
        <p:spPr bwMode="auto">
          <a:xfrm>
            <a:off x="5652135" y="4684395"/>
            <a:ext cx="2644140" cy="1826260"/>
          </a:xfrm>
          <a:prstGeom prst="rect">
            <a:avLst/>
          </a:prstGeom>
          <a:noFill/>
          <a:ln w="9525">
            <a:noFill/>
            <a:miter lim="800000"/>
            <a:headEnd/>
            <a:tailEnd/>
          </a:ln>
        </p:spPr>
      </p:pic>
      <p:pic>
        <p:nvPicPr>
          <p:cNvPr id="26627" name="Picture 1"/>
          <p:cNvPicPr>
            <a:picLocks noChangeAspect="1" noChangeArrowheads="1"/>
          </p:cNvPicPr>
          <p:nvPr>
            <p:custDataLst>
              <p:tags r:id="rId7"/>
            </p:custDataLst>
          </p:nvPr>
        </p:nvPicPr>
        <p:blipFill>
          <a:blip r:embed="rId8"/>
          <a:stretch>
            <a:fillRect/>
          </a:stretch>
        </p:blipFill>
        <p:spPr bwMode="auto">
          <a:xfrm>
            <a:off x="971550" y="4693920"/>
            <a:ext cx="2818130" cy="1922780"/>
          </a:xfrm>
          <a:prstGeom prst="rect">
            <a:avLst/>
          </a:prstGeom>
          <a:noFill/>
          <a:ln w="9525">
            <a:noFill/>
            <a:miter lim="800000"/>
            <a:headEnd/>
            <a:tailEnd/>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260" y="188595"/>
            <a:ext cx="7075170" cy="91440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sp>
        <p:nvSpPr>
          <p:cNvPr id="100" name="文本框 99"/>
          <p:cNvSpPr txBox="1"/>
          <p:nvPr>
            <p:custDataLst>
              <p:tags r:id="rId2"/>
            </p:custDataLst>
          </p:nvPr>
        </p:nvSpPr>
        <p:spPr>
          <a:xfrm>
            <a:off x="560705" y="980440"/>
            <a:ext cx="8105775" cy="4742815"/>
          </a:xfrm>
          <a:prstGeom prst="rect">
            <a:avLst/>
          </a:prstGeom>
          <a:noFill/>
          <a:ln w="9525">
            <a:noFill/>
          </a:ln>
        </p:spPr>
        <p:txBody>
          <a:bodyPr wrap="square">
            <a:spAutoFit/>
          </a:bodyPr>
          <a:lstStyle/>
          <a:p>
            <a:pPr marL="0" indent="0">
              <a:lnSpc>
                <a:spcPct val="140000"/>
              </a:lnSpc>
            </a:pPr>
            <a:r>
              <a:rPr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（3）如何理解国家利益与人民利益的关系？</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40000"/>
              </a:lnSpc>
            </a:pPr>
            <a:r>
              <a:rPr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①国家利益是人民利益的集中表现。国家利益至上，人民利益高于一切，二者相辅相成。</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40000"/>
              </a:lnSpc>
            </a:pPr>
            <a:r>
              <a:rPr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②人民利益只有上升、集中到国家利益，运用国家的工具，才能得到真正的维护。</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40000"/>
              </a:lnSpc>
            </a:pPr>
            <a:r>
              <a:rPr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③国家利益依靠人民艰苦奋斗，才能得到真正的实现。</a:t>
            </a:r>
            <a:endParaRPr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lnSpc>
                <a:spcPct val="140000"/>
              </a:lnSpc>
            </a:pPr>
            <a:r>
              <a:rPr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④在当代中国，国家利益与人民利益是高度统一的。实现中华民族伟大复兴最鲜明的特点，就是将国家和人民视为一个命运共同体，将国家利益和人民利益紧密联系在一起。</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3"/>
          <p:cNvPicPr>
            <a:picLocks noChangeAspect="1"/>
          </p:cNvPicPr>
          <p:nvPr>
            <p:custDataLst>
              <p:tags r:id="rId3"/>
            </p:custDataLst>
          </p:nvPr>
        </p:nvPicPr>
        <p:blipFill>
          <a:blip r:embed="rId4"/>
          <a:stretch>
            <a:fillRect/>
          </a:stretch>
        </p:blipFill>
        <p:spPr>
          <a:xfrm>
            <a:off x="5363845" y="5581650"/>
            <a:ext cx="2768600" cy="1276350"/>
          </a:xfrm>
          <a:prstGeom prst="ellipse">
            <a:avLst/>
          </a:prstGeom>
          <a:ln>
            <a:noFill/>
          </a:ln>
          <a:effectLst>
            <a:softEdge rad="112500"/>
          </a:effectLst>
        </p:spPr>
      </p:pic>
      <p:pic>
        <p:nvPicPr>
          <p:cNvPr id="3" name="图片 2"/>
          <p:cNvPicPr>
            <a:picLocks noChangeAspect="1"/>
          </p:cNvPicPr>
          <p:nvPr>
            <p:custDataLst>
              <p:tags r:id="rId5"/>
            </p:custDataLst>
          </p:nvPr>
        </p:nvPicPr>
        <p:blipFill>
          <a:blip r:embed="rId6"/>
          <a:stretch>
            <a:fillRect/>
          </a:stretch>
        </p:blipFill>
        <p:spPr>
          <a:xfrm>
            <a:off x="1835785" y="5678170"/>
            <a:ext cx="1599565" cy="1010285"/>
          </a:xfrm>
          <a:prstGeom prst="rect">
            <a:avLst/>
          </a:prstGeom>
        </p:spPr>
      </p:pic>
      <p:pic>
        <p:nvPicPr>
          <p:cNvPr id="4" name="Picture 9"/>
          <p:cNvPicPr>
            <a:picLocks noChangeAspect="1" noChangeArrowheads="1"/>
          </p:cNvPicPr>
          <p:nvPr>
            <p:custDataLst>
              <p:tags r:id="rId7"/>
            </p:custDataLst>
          </p:nvPr>
        </p:nvPicPr>
        <p:blipFill>
          <a:blip r:embed="rId8"/>
          <a:stretch>
            <a:fillRect/>
          </a:stretch>
        </p:blipFill>
        <p:spPr bwMode="auto">
          <a:xfrm>
            <a:off x="6965315" y="188595"/>
            <a:ext cx="1838960" cy="1322070"/>
          </a:xfrm>
          <a:prstGeom prst="rect">
            <a:avLst/>
          </a:prstGeom>
          <a:noFill/>
          <a:ln w="9525">
            <a:noFill/>
            <a:miter lim="800000"/>
            <a:headEnd/>
            <a:tailEnd/>
          </a:ln>
          <a:effec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260" y="116840"/>
            <a:ext cx="7075170" cy="648335"/>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sp>
        <p:nvSpPr>
          <p:cNvPr id="100" name="文本框 99"/>
          <p:cNvSpPr txBox="1"/>
          <p:nvPr>
            <p:custDataLst>
              <p:tags r:id="rId2"/>
            </p:custDataLst>
          </p:nvPr>
        </p:nvSpPr>
        <p:spPr>
          <a:xfrm>
            <a:off x="539115" y="548640"/>
            <a:ext cx="8250555" cy="6369685"/>
          </a:xfrm>
          <a:prstGeom prst="rect">
            <a:avLst/>
          </a:prstGeom>
          <a:noFill/>
          <a:ln w="9525">
            <a:noFill/>
          </a:ln>
        </p:spPr>
        <p:txBody>
          <a:bodyPr wrap="square">
            <a:spAutoFit/>
          </a:bodyPr>
          <a:lstStyle/>
          <a:p>
            <a:pPr marL="0" indent="304800" eaLnBrk="1" latinLnBrk="0" hangingPunct="1">
              <a:lnSpc>
                <a:spcPts val="2880"/>
              </a:lnSpc>
            </a:pP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（4）如何坚持国家利益至上？</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28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1）（思想上）树立维护国家利益意识：</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28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①心怀爱国之情，树立国家利益至上的观念；以热爱祖国为荣，以危害祖国</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为耻。</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28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②树立和增强危机意识和防范意识，对危害国家利益、威胁国家生存和发展的行为时刻保持警惕；</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28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③增强维护国家利益的责任感和使命感，理性、务实、文明的</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心态，合法有序地表达爱国情感。</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28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2）（行动上）捍卫国家利益：</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28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①无论何时何地，我们都应当着眼长远、顾全</a:t>
            </a: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大局，要以国家利益为重，把国家利益放在第一位；</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28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②为了国家利益，有时需要放弃个人利益，甚至要献出自己的生命；</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28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③要始终把国家利益放在第一位，捍卫国家尊严，坚决同一切损害国家利益的行为作斗争；</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304800" eaLnBrk="1" latinLnBrk="0" hangingPunct="1">
              <a:lnSpc>
                <a:spcPts val="28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④在日常生活中，要自觉遵守道德和法律，积极维护国家团结稳定的局面。</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anim calcmode="lin" valueType="num">
                                      <p:cBhvr additive="base">
                                        <p:cTn id="7"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2" end="2"/>
                                            </p:txEl>
                                          </p:spTgt>
                                        </p:tgtEl>
                                        <p:attrNameLst>
                                          <p:attrName>style.visibility</p:attrName>
                                        </p:attrNameLst>
                                      </p:cBhvr>
                                      <p:to>
                                        <p:strVal val="visible"/>
                                      </p:to>
                                    </p:set>
                                    <p:anim calcmode="lin" valueType="num">
                                      <p:cBhvr additive="base">
                                        <p:cTn id="13"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anim calcmode="lin" valueType="num">
                                      <p:cBhvr additive="base">
                                        <p:cTn id="19"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4" end="4"/>
                                            </p:txEl>
                                          </p:spTgt>
                                        </p:tgtEl>
                                        <p:attrNameLst>
                                          <p:attrName>style.visibility</p:attrName>
                                        </p:attrNameLst>
                                      </p:cBhvr>
                                      <p:to>
                                        <p:strVal val="visible"/>
                                      </p:to>
                                    </p:set>
                                    <p:anim calcmode="lin" valueType="num">
                                      <p:cBhvr additive="base">
                                        <p:cTn id="25"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5" end="5"/>
                                            </p:txEl>
                                          </p:spTgt>
                                        </p:tgtEl>
                                        <p:attrNameLst>
                                          <p:attrName>style.visibility</p:attrName>
                                        </p:attrNameLst>
                                      </p:cBhvr>
                                      <p:to>
                                        <p:strVal val="visible"/>
                                      </p:to>
                                    </p:set>
                                    <p:anim calcmode="lin" valueType="num">
                                      <p:cBhvr additive="base">
                                        <p:cTn id="31" dur="500" fill="hold"/>
                                        <p:tgtEl>
                                          <p:spTgt spid="10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0">
                                            <p:txEl>
                                              <p:pRg st="6" end="6"/>
                                            </p:txEl>
                                          </p:spTgt>
                                        </p:tgtEl>
                                        <p:attrNameLst>
                                          <p:attrName>style.visibility</p:attrName>
                                        </p:attrNameLst>
                                      </p:cBhvr>
                                      <p:to>
                                        <p:strVal val="visible"/>
                                      </p:to>
                                    </p:set>
                                    <p:anim calcmode="lin" valueType="num">
                                      <p:cBhvr additive="base">
                                        <p:cTn id="37" dur="500" fill="hold"/>
                                        <p:tgtEl>
                                          <p:spTgt spid="10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0">
                                            <p:txEl>
                                              <p:pRg st="7" end="7"/>
                                            </p:txEl>
                                          </p:spTgt>
                                        </p:tgtEl>
                                        <p:attrNameLst>
                                          <p:attrName>style.visibility</p:attrName>
                                        </p:attrNameLst>
                                      </p:cBhvr>
                                      <p:to>
                                        <p:strVal val="visible"/>
                                      </p:to>
                                    </p:set>
                                    <p:anim calcmode="lin" valueType="num">
                                      <p:cBhvr additive="base">
                                        <p:cTn id="43" dur="500" fill="hold"/>
                                        <p:tgtEl>
                                          <p:spTgt spid="10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0">
                                            <p:txEl>
                                              <p:pRg st="8" end="8"/>
                                            </p:txEl>
                                          </p:spTgt>
                                        </p:tgtEl>
                                        <p:attrNameLst>
                                          <p:attrName>style.visibility</p:attrName>
                                        </p:attrNameLst>
                                      </p:cBhvr>
                                      <p:to>
                                        <p:strVal val="visible"/>
                                      </p:to>
                                    </p:set>
                                    <p:anim calcmode="lin" valueType="num">
                                      <p:cBhvr additive="base">
                                        <p:cTn id="49" dur="500" fill="hold"/>
                                        <p:tgtEl>
                                          <p:spTgt spid="100">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0">
                                            <p:txEl>
                                              <p:pRg st="9" end="9"/>
                                            </p:txEl>
                                          </p:spTgt>
                                        </p:tgtEl>
                                        <p:attrNameLst>
                                          <p:attrName>style.visibility</p:attrName>
                                        </p:attrNameLst>
                                      </p:cBhvr>
                                      <p:to>
                                        <p:strVal val="visible"/>
                                      </p:to>
                                    </p:set>
                                    <p:anim calcmode="lin" valueType="num">
                                      <p:cBhvr additive="base">
                                        <p:cTn id="55" dur="500" fill="hold"/>
                                        <p:tgtEl>
                                          <p:spTgt spid="100">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custDataLst>
              <p:tags r:id="rId1"/>
            </p:custDataLst>
          </p:nvPr>
        </p:nvSpPr>
        <p:spPr bwMode="auto">
          <a:xfrm>
            <a:off x="683260" y="0"/>
            <a:ext cx="7075170" cy="914400"/>
          </a:xfrm>
          <a:prstGeom prst="rect">
            <a:avLst/>
          </a:prstGeom>
          <a:noFill/>
          <a:ln w="9525">
            <a:noFill/>
            <a:miter lim="800000"/>
          </a:ln>
        </p:spPr>
        <p:txBody>
          <a:bodyPr lIns="0" rIns="0" anchor="ctr"/>
          <a:lstStyle/>
          <a:p>
            <a:pPr algn="ctr"/>
            <a:r>
              <a:rPr lang="zh-CN" altLang="en-US" sz="2800">
                <a:latin typeface="Calligraphic"/>
                <a:ea typeface="黑体" panose="02010609060101010101" pitchFamily="49" charset="-122"/>
                <a:sym typeface="Times New Roman" panose="02020603050405020304" pitchFamily="18" charset="0"/>
              </a:rPr>
              <a:t>（二）考点梳理</a:t>
            </a:r>
            <a:endParaRPr lang="zh-CN" altLang="en-US" sz="2800">
              <a:latin typeface="Calligraphic"/>
              <a:ea typeface="黑体" panose="02010609060101010101" pitchFamily="49" charset="-122"/>
              <a:sym typeface="Times New Roman" panose="02020603050405020304" pitchFamily="18" charset="0"/>
            </a:endParaRPr>
          </a:p>
        </p:txBody>
      </p:sp>
      <p:pic>
        <p:nvPicPr>
          <p:cNvPr id="22534" name="图片 1"/>
          <p:cNvPicPr>
            <a:picLocks noGrp="1" noChangeAspect="1"/>
          </p:cNvPicPr>
          <p:nvPr>
            <p:custDataLst>
              <p:tags r:id="rId2"/>
            </p:custDataLst>
          </p:nvPr>
        </p:nvPicPr>
        <p:blipFill>
          <a:blip r:embed="rId3"/>
          <a:stretch>
            <a:fillRect/>
          </a:stretch>
        </p:blipFill>
        <p:spPr bwMode="auto">
          <a:xfrm>
            <a:off x="6515735" y="117475"/>
            <a:ext cx="2397760" cy="1185545"/>
          </a:xfrm>
          <a:prstGeom prst="rect">
            <a:avLst/>
          </a:prstGeom>
          <a:noFill/>
          <a:ln w="9525">
            <a:noFill/>
            <a:miter lim="800000"/>
            <a:headEnd/>
            <a:tailEnd/>
          </a:ln>
        </p:spPr>
      </p:pic>
      <p:sp>
        <p:nvSpPr>
          <p:cNvPr id="100" name="文本框 99"/>
          <p:cNvSpPr txBox="1"/>
          <p:nvPr>
            <p:custDataLst>
              <p:tags r:id="rId4"/>
            </p:custDataLst>
          </p:nvPr>
        </p:nvSpPr>
        <p:spPr>
          <a:xfrm>
            <a:off x="539115" y="764540"/>
            <a:ext cx="7966710" cy="5000625"/>
          </a:xfrm>
          <a:prstGeom prst="rect">
            <a:avLst/>
          </a:prstGeom>
          <a:noFill/>
          <a:ln w="9525">
            <a:noFill/>
          </a:ln>
        </p:spPr>
        <p:txBody>
          <a:bodyPr wrap="square">
            <a:spAutoFit/>
          </a:bodyPr>
          <a:lstStyle/>
          <a:p>
            <a:pPr marL="0" indent="0" eaLnBrk="1" latinLnBrk="0" hangingPunct="1">
              <a:lnSpc>
                <a:spcPts val="34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（5）国家利益与集体利益、个人利益的关系。</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4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①国家利益与集体利益、个人利益既有区别，又相互联系。</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4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②国家利益是整体利益，集体利益、个人利益是局部利益。整体利益照顾到了大多数人民的长远需求，符合大多数群体的利益。</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480"/>
              </a:lnSpc>
            </a:pPr>
            <a:r>
              <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rPr>
              <a:t>③从根本上说，国家利益与集体利益、个人利益是一致的。有时，国家利益难免同集体利益、个人利益发生矛盾。</a:t>
            </a:r>
            <a:endParaRPr lang="zh-CN" sz="2400" b="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eaLnBrk="1" latinLnBrk="0" hangingPunct="1">
              <a:lnSpc>
                <a:spcPts val="3480"/>
              </a:lnSpc>
            </a:pPr>
            <a:r>
              <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rPr>
              <a:t>【命题趋势】高频考点。常常结合本年度的典型事例、时政热点、生活场景，以漫画题、材料分析题、活动探究题等形式考查国家核心利益，国家利益与人民利益的关系，怎样维护国家利益等。</a:t>
            </a:r>
            <a:endParaRPr lang="zh-CN" sz="2400" b="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custDataLst>
              <p:tags r:id="rId5"/>
            </p:custDataLst>
          </p:nvPr>
        </p:nvPicPr>
        <p:blipFill>
          <a:blip r:embed="rId6"/>
          <a:stretch>
            <a:fillRect/>
          </a:stretch>
        </p:blipFill>
        <p:spPr>
          <a:xfrm>
            <a:off x="3851910" y="5212080"/>
            <a:ext cx="1917700" cy="1430020"/>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6588125" y="5355590"/>
            <a:ext cx="1758315" cy="13150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 calcmode="lin" valueType="num">
                                      <p:cBhvr additive="base">
                                        <p:cTn id="7"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xEl>
                                              <p:pRg st="1" end="1"/>
                                            </p:txEl>
                                          </p:spTgt>
                                        </p:tgtEl>
                                        <p:attrNameLst>
                                          <p:attrName>style.visibility</p:attrName>
                                        </p:attrNameLst>
                                      </p:cBhvr>
                                      <p:to>
                                        <p:strVal val="visible"/>
                                      </p:to>
                                    </p:set>
                                    <p:anim calcmode="lin" valueType="num">
                                      <p:cBhvr additive="base">
                                        <p:cTn id="13"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xEl>
                                              <p:pRg st="2" end="2"/>
                                            </p:txEl>
                                          </p:spTgt>
                                        </p:tgtEl>
                                        <p:attrNameLst>
                                          <p:attrName>style.visibility</p:attrName>
                                        </p:attrNameLst>
                                      </p:cBhvr>
                                      <p:to>
                                        <p:strVal val="visible"/>
                                      </p:to>
                                    </p:set>
                                    <p:anim calcmode="lin" valueType="num">
                                      <p:cBhvr additive="base">
                                        <p:cTn id="19"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0">
                                            <p:txEl>
                                              <p:pRg st="3" end="3"/>
                                            </p:txEl>
                                          </p:spTgt>
                                        </p:tgtEl>
                                        <p:attrNameLst>
                                          <p:attrName>style.visibility</p:attrName>
                                        </p:attrNameLst>
                                      </p:cBhvr>
                                      <p:to>
                                        <p:strVal val="visible"/>
                                      </p:to>
                                    </p:set>
                                    <p:anim calcmode="lin" valueType="num">
                                      <p:cBhvr additive="base">
                                        <p:cTn id="25" dur="500" fill="hold"/>
                                        <p:tgtEl>
                                          <p:spTgt spid="10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
                                            <p:txEl>
                                              <p:pRg st="4" end="4"/>
                                            </p:txEl>
                                          </p:spTgt>
                                        </p:tgtEl>
                                        <p:attrNameLst>
                                          <p:attrName>style.visibility</p:attrName>
                                        </p:attrNameLst>
                                      </p:cBhvr>
                                      <p:to>
                                        <p:strVal val="visible"/>
                                      </p:to>
                                    </p:set>
                                    <p:anim calcmode="lin" valueType="num">
                                      <p:cBhvr additive="base">
                                        <p:cTn id="31" dur="500" fill="hold"/>
                                        <p:tgtEl>
                                          <p:spTgt spid="10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AS_UNIQUEID" val="11863"/>
</p:tagLst>
</file>

<file path=ppt/tags/tag10.xml><?xml version="1.0" encoding="utf-8"?>
<p:tagLst xmlns:p="http://schemas.openxmlformats.org/presentationml/2006/main">
  <p:tag name="AS_UNIQUEID" val="11872"/>
</p:tagLst>
</file>

<file path=ppt/tags/tag100.xml><?xml version="1.0" encoding="utf-8"?>
<p:tagLst xmlns:p="http://schemas.openxmlformats.org/presentationml/2006/main">
  <p:tag name="AS_UNIQUEID" val="11962"/>
</p:tagLst>
</file>

<file path=ppt/tags/tag101.xml><?xml version="1.0" encoding="utf-8"?>
<p:tagLst xmlns:p="http://schemas.openxmlformats.org/presentationml/2006/main">
  <p:tag name="AS_UNIQUEID" val="11963"/>
</p:tagLst>
</file>

<file path=ppt/tags/tag102.xml><?xml version="1.0" encoding="utf-8"?>
<p:tagLst xmlns:p="http://schemas.openxmlformats.org/presentationml/2006/main">
  <p:tag name="AS_UNIQUEID" val="11964"/>
</p:tagLst>
</file>

<file path=ppt/tags/tag103.xml><?xml version="1.0" encoding="utf-8"?>
<p:tagLst xmlns:p="http://schemas.openxmlformats.org/presentationml/2006/main">
  <p:tag name="AS_UNIQUEID" val="11965"/>
</p:tagLst>
</file>

<file path=ppt/tags/tag104.xml><?xml version="1.0" encoding="utf-8"?>
<p:tagLst xmlns:p="http://schemas.openxmlformats.org/presentationml/2006/main">
  <p:tag name="AS_UNIQUEID" val="11966"/>
</p:tagLst>
</file>

<file path=ppt/tags/tag105.xml><?xml version="1.0" encoding="utf-8"?>
<p:tagLst xmlns:p="http://schemas.openxmlformats.org/presentationml/2006/main">
  <p:tag name="AS_UNIQUEID" val="11967"/>
</p:tagLst>
</file>

<file path=ppt/tags/tag106.xml><?xml version="1.0" encoding="utf-8"?>
<p:tagLst xmlns:p="http://schemas.openxmlformats.org/presentationml/2006/main">
  <p:tag name="AS_UNIQUEID" val="11968"/>
</p:tagLst>
</file>

<file path=ppt/tags/tag107.xml><?xml version="1.0" encoding="utf-8"?>
<p:tagLst xmlns:p="http://schemas.openxmlformats.org/presentationml/2006/main">
  <p:tag name="AS_UNIQUEID" val="11969"/>
</p:tagLst>
</file>

<file path=ppt/tags/tag108.xml><?xml version="1.0" encoding="utf-8"?>
<p:tagLst xmlns:p="http://schemas.openxmlformats.org/presentationml/2006/main">
  <p:tag name="AS_UNIQUEID" val="11970"/>
</p:tagLst>
</file>

<file path=ppt/tags/tag109.xml><?xml version="1.0" encoding="utf-8"?>
<p:tagLst xmlns:p="http://schemas.openxmlformats.org/presentationml/2006/main">
  <p:tag name="AS_UNIQUEID" val="11971"/>
</p:tagLst>
</file>

<file path=ppt/tags/tag11.xml><?xml version="1.0" encoding="utf-8"?>
<p:tagLst xmlns:p="http://schemas.openxmlformats.org/presentationml/2006/main">
  <p:tag name="AS_UNIQUEID" val="11873"/>
</p:tagLst>
</file>

<file path=ppt/tags/tag110.xml><?xml version="1.0" encoding="utf-8"?>
<p:tagLst xmlns:p="http://schemas.openxmlformats.org/presentationml/2006/main">
  <p:tag name="AS_UNIQUEID" val="11972"/>
</p:tagLst>
</file>

<file path=ppt/tags/tag111.xml><?xml version="1.0" encoding="utf-8"?>
<p:tagLst xmlns:p="http://schemas.openxmlformats.org/presentationml/2006/main">
  <p:tag name="AS_UNIQUEID" val="11973"/>
</p:tagLst>
</file>

<file path=ppt/tags/tag112.xml><?xml version="1.0" encoding="utf-8"?>
<p:tagLst xmlns:p="http://schemas.openxmlformats.org/presentationml/2006/main">
  <p:tag name="AS_UNIQUEID" val="11974"/>
</p:tagLst>
</file>

<file path=ppt/tags/tag113.xml><?xml version="1.0" encoding="utf-8"?>
<p:tagLst xmlns:p="http://schemas.openxmlformats.org/presentationml/2006/main">
  <p:tag name="AS_UNIQUEID" val="11975"/>
</p:tagLst>
</file>

<file path=ppt/tags/tag114.xml><?xml version="1.0" encoding="utf-8"?>
<p:tagLst xmlns:p="http://schemas.openxmlformats.org/presentationml/2006/main">
  <p:tag name="AS_UNIQUEID" val="11976"/>
</p:tagLst>
</file>

<file path=ppt/tags/tag115.xml><?xml version="1.0" encoding="utf-8"?>
<p:tagLst xmlns:p="http://schemas.openxmlformats.org/presentationml/2006/main">
  <p:tag name="AS_UNIQUEID" val="11977"/>
</p:tagLst>
</file>

<file path=ppt/tags/tag116.xml><?xml version="1.0" encoding="utf-8"?>
<p:tagLst xmlns:p="http://schemas.openxmlformats.org/presentationml/2006/main">
  <p:tag name="AS_UNIQUEID" val="11978"/>
</p:tagLst>
</file>

<file path=ppt/tags/tag117.xml><?xml version="1.0" encoding="utf-8"?>
<p:tagLst xmlns:p="http://schemas.openxmlformats.org/presentationml/2006/main">
  <p:tag name="AS_UNIQUEID" val="11979"/>
</p:tagLst>
</file>

<file path=ppt/tags/tag118.xml><?xml version="1.0" encoding="utf-8"?>
<p:tagLst xmlns:p="http://schemas.openxmlformats.org/presentationml/2006/main">
  <p:tag name="AS_UNIQUEID" val="11980"/>
</p:tagLst>
</file>

<file path=ppt/tags/tag119.xml><?xml version="1.0" encoding="utf-8"?>
<p:tagLst xmlns:p="http://schemas.openxmlformats.org/presentationml/2006/main">
  <p:tag name="AS_UNIQUEID" val="11981"/>
</p:tagLst>
</file>

<file path=ppt/tags/tag12.xml><?xml version="1.0" encoding="utf-8"?>
<p:tagLst xmlns:p="http://schemas.openxmlformats.org/presentationml/2006/main">
  <p:tag name="AS_UNIQUEID" val="11874"/>
</p:tagLst>
</file>

<file path=ppt/tags/tag120.xml><?xml version="1.0" encoding="utf-8"?>
<p:tagLst xmlns:p="http://schemas.openxmlformats.org/presentationml/2006/main">
  <p:tag name="AS_UNIQUEID" val="11982"/>
</p:tagLst>
</file>

<file path=ppt/tags/tag121.xml><?xml version="1.0" encoding="utf-8"?>
<p:tagLst xmlns:p="http://schemas.openxmlformats.org/presentationml/2006/main">
  <p:tag name="AS_UNIQUEID" val="11983"/>
</p:tagLst>
</file>

<file path=ppt/tags/tag122.xml><?xml version="1.0" encoding="utf-8"?>
<p:tagLst xmlns:p="http://schemas.openxmlformats.org/presentationml/2006/main">
  <p:tag name="AS_UNIQUEID" val="11984"/>
</p:tagLst>
</file>

<file path=ppt/tags/tag123.xml><?xml version="1.0" encoding="utf-8"?>
<p:tagLst xmlns:p="http://schemas.openxmlformats.org/presentationml/2006/main">
  <p:tag name="AS_UNIQUEID" val="11985"/>
</p:tagLst>
</file>

<file path=ppt/tags/tag124.xml><?xml version="1.0" encoding="utf-8"?>
<p:tagLst xmlns:p="http://schemas.openxmlformats.org/presentationml/2006/main">
  <p:tag name="AS_UNIQUEID" val="11986"/>
</p:tagLst>
</file>

<file path=ppt/tags/tag125.xml><?xml version="1.0" encoding="utf-8"?>
<p:tagLst xmlns:p="http://schemas.openxmlformats.org/presentationml/2006/main">
  <p:tag name="AS_UNIQUEID" val="11987"/>
</p:tagLst>
</file>

<file path=ppt/tags/tag126.xml><?xml version="1.0" encoding="utf-8"?>
<p:tagLst xmlns:p="http://schemas.openxmlformats.org/presentationml/2006/main">
  <p:tag name="AS_UNIQUEID" val="11988"/>
</p:tagLst>
</file>

<file path=ppt/tags/tag127.xml><?xml version="1.0" encoding="utf-8"?>
<p:tagLst xmlns:p="http://schemas.openxmlformats.org/presentationml/2006/main">
  <p:tag name="AS_UNIQUEID" val="11989"/>
</p:tagLst>
</file>

<file path=ppt/tags/tag128.xml><?xml version="1.0" encoding="utf-8"?>
<p:tagLst xmlns:p="http://schemas.openxmlformats.org/presentationml/2006/main">
  <p:tag name="AS_UNIQUEID" val="11990"/>
</p:tagLst>
</file>

<file path=ppt/tags/tag129.xml><?xml version="1.0" encoding="utf-8"?>
<p:tagLst xmlns:p="http://schemas.openxmlformats.org/presentationml/2006/main">
  <p:tag name="AS_UNIQUEID" val="11991"/>
</p:tagLst>
</file>

<file path=ppt/tags/tag13.xml><?xml version="1.0" encoding="utf-8"?>
<p:tagLst xmlns:p="http://schemas.openxmlformats.org/presentationml/2006/main">
  <p:tag name="AS_UNIQUEID" val="11875"/>
</p:tagLst>
</file>

<file path=ppt/tags/tag130.xml><?xml version="1.0" encoding="utf-8"?>
<p:tagLst xmlns:p="http://schemas.openxmlformats.org/presentationml/2006/main">
  <p:tag name="AS_UNIQUEID" val="11992"/>
</p:tagLst>
</file>

<file path=ppt/tags/tag131.xml><?xml version="1.0" encoding="utf-8"?>
<p:tagLst xmlns:p="http://schemas.openxmlformats.org/presentationml/2006/main">
  <p:tag name="AS_UNIQUEID" val="11993"/>
</p:tagLst>
</file>

<file path=ppt/tags/tag132.xml><?xml version="1.0" encoding="utf-8"?>
<p:tagLst xmlns:p="http://schemas.openxmlformats.org/presentationml/2006/main">
  <p:tag name="AS_UNIQUEID" val="11994"/>
</p:tagLst>
</file>

<file path=ppt/tags/tag133.xml><?xml version="1.0" encoding="utf-8"?>
<p:tagLst xmlns:p="http://schemas.openxmlformats.org/presentationml/2006/main">
  <p:tag name="AS_UNIQUEID" val="11995"/>
</p:tagLst>
</file>

<file path=ppt/tags/tag134.xml><?xml version="1.0" encoding="utf-8"?>
<p:tagLst xmlns:p="http://schemas.openxmlformats.org/presentationml/2006/main">
  <p:tag name="AS_UNIQUEID" val="11996"/>
</p:tagLst>
</file>

<file path=ppt/tags/tag135.xml><?xml version="1.0" encoding="utf-8"?>
<p:tagLst xmlns:p="http://schemas.openxmlformats.org/presentationml/2006/main">
  <p:tag name="AS_UNIQUEID" val="11997"/>
</p:tagLst>
</file>

<file path=ppt/tags/tag136.xml><?xml version="1.0" encoding="utf-8"?>
<p:tagLst xmlns:p="http://schemas.openxmlformats.org/presentationml/2006/main">
  <p:tag name="AS_UNIQUEID" val="11998"/>
</p:tagLst>
</file>

<file path=ppt/tags/tag137.xml><?xml version="1.0" encoding="utf-8"?>
<p:tagLst xmlns:p="http://schemas.openxmlformats.org/presentationml/2006/main">
  <p:tag name="AS_UNIQUEID" val="11999"/>
</p:tagLst>
</file>

<file path=ppt/tags/tag138.xml><?xml version="1.0" encoding="utf-8"?>
<p:tagLst xmlns:p="http://schemas.openxmlformats.org/presentationml/2006/main">
  <p:tag name="AS_UNIQUEID" val="12000"/>
</p:tagLst>
</file>

<file path=ppt/tags/tag139.xml><?xml version="1.0" encoding="utf-8"?>
<p:tagLst xmlns:p="http://schemas.openxmlformats.org/presentationml/2006/main">
  <p:tag name="AS_UNIQUEID" val="12001"/>
</p:tagLst>
</file>

<file path=ppt/tags/tag14.xml><?xml version="1.0" encoding="utf-8"?>
<p:tagLst xmlns:p="http://schemas.openxmlformats.org/presentationml/2006/main">
  <p:tag name="AS_UNIQUEID" val="11876"/>
</p:tagLst>
</file>

<file path=ppt/tags/tag140.xml><?xml version="1.0" encoding="utf-8"?>
<p:tagLst xmlns:p="http://schemas.openxmlformats.org/presentationml/2006/main">
  <p:tag name="AS_UNIQUEID" val="12002"/>
</p:tagLst>
</file>

<file path=ppt/tags/tag141.xml><?xml version="1.0" encoding="utf-8"?>
<p:tagLst xmlns:p="http://schemas.openxmlformats.org/presentationml/2006/main">
  <p:tag name="AS_UNIQUEID" val="12003"/>
</p:tagLst>
</file>

<file path=ppt/tags/tag142.xml><?xml version="1.0" encoding="utf-8"?>
<p:tagLst xmlns:p="http://schemas.openxmlformats.org/presentationml/2006/main">
  <p:tag name="AS_UNIQUEID" val="12004"/>
</p:tagLst>
</file>

<file path=ppt/tags/tag143.xml><?xml version="1.0" encoding="utf-8"?>
<p:tagLst xmlns:p="http://schemas.openxmlformats.org/presentationml/2006/main">
  <p:tag name="AS_UNIQUEID" val="12005"/>
</p:tagLst>
</file>

<file path=ppt/tags/tag144.xml><?xml version="1.0" encoding="utf-8"?>
<p:tagLst xmlns:p="http://schemas.openxmlformats.org/presentationml/2006/main">
  <p:tag name="AS_UNIQUEID" val="12006"/>
</p:tagLst>
</file>

<file path=ppt/tags/tag145.xml><?xml version="1.0" encoding="utf-8"?>
<p:tagLst xmlns:p="http://schemas.openxmlformats.org/presentationml/2006/main">
  <p:tag name="AS_UNIQUEID" val="12007"/>
</p:tagLst>
</file>

<file path=ppt/tags/tag146.xml><?xml version="1.0" encoding="utf-8"?>
<p:tagLst xmlns:p="http://schemas.openxmlformats.org/presentationml/2006/main">
  <p:tag name="AS_UNIQUEID" val="12008"/>
</p:tagLst>
</file>

<file path=ppt/tags/tag147.xml><?xml version="1.0" encoding="utf-8"?>
<p:tagLst xmlns:p="http://schemas.openxmlformats.org/presentationml/2006/main">
  <p:tag name="AS_UNIQUEID" val="12009"/>
</p:tagLst>
</file>

<file path=ppt/tags/tag148.xml><?xml version="1.0" encoding="utf-8"?>
<p:tagLst xmlns:p="http://schemas.openxmlformats.org/presentationml/2006/main">
  <p:tag name="AS_UNIQUEID" val="12010"/>
</p:tagLst>
</file>

<file path=ppt/tags/tag149.xml><?xml version="1.0" encoding="utf-8"?>
<p:tagLst xmlns:p="http://schemas.openxmlformats.org/presentationml/2006/main">
  <p:tag name="AS_UNIQUEID" val="12011"/>
</p:tagLst>
</file>

<file path=ppt/tags/tag15.xml><?xml version="1.0" encoding="utf-8"?>
<p:tagLst xmlns:p="http://schemas.openxmlformats.org/presentationml/2006/main">
  <p:tag name="AS_UNIQUEID" val="11877"/>
</p:tagLst>
</file>

<file path=ppt/tags/tag150.xml><?xml version="1.0" encoding="utf-8"?>
<p:tagLst xmlns:p="http://schemas.openxmlformats.org/presentationml/2006/main">
  <p:tag name="AS_UNIQUEID" val="12012"/>
</p:tagLst>
</file>

<file path=ppt/tags/tag151.xml><?xml version="1.0" encoding="utf-8"?>
<p:tagLst xmlns:p="http://schemas.openxmlformats.org/presentationml/2006/main">
  <p:tag name="AS_UNIQUEID" val="12013"/>
</p:tagLst>
</file>

<file path=ppt/tags/tag152.xml><?xml version="1.0" encoding="utf-8"?>
<p:tagLst xmlns:p="http://schemas.openxmlformats.org/presentationml/2006/main">
  <p:tag name="AS_UNIQUEID" val="12014"/>
</p:tagLst>
</file>

<file path=ppt/tags/tag153.xml><?xml version="1.0" encoding="utf-8"?>
<p:tagLst xmlns:p="http://schemas.openxmlformats.org/presentationml/2006/main">
  <p:tag name="AS_UNIQUEID" val="12015"/>
</p:tagLst>
</file>

<file path=ppt/tags/tag154.xml><?xml version="1.0" encoding="utf-8"?>
<p:tagLst xmlns:p="http://schemas.openxmlformats.org/presentationml/2006/main">
  <p:tag name="AS_UNIQUEID" val="12016"/>
</p:tagLst>
</file>

<file path=ppt/tags/tag155.xml><?xml version="1.0" encoding="utf-8"?>
<p:tagLst xmlns:p="http://schemas.openxmlformats.org/presentationml/2006/main">
  <p:tag name="AS_UNIQUEID" val="12017"/>
</p:tagLst>
</file>

<file path=ppt/tags/tag156.xml><?xml version="1.0" encoding="utf-8"?>
<p:tagLst xmlns:p="http://schemas.openxmlformats.org/presentationml/2006/main">
  <p:tag name="AS_UNIQUEID" val="12018"/>
</p:tagLst>
</file>

<file path=ppt/tags/tag157.xml><?xml version="1.0" encoding="utf-8"?>
<p:tagLst xmlns:p="http://schemas.openxmlformats.org/presentationml/2006/main">
  <p:tag name="AS_UNIQUEID" val="12019"/>
</p:tagLst>
</file>

<file path=ppt/tags/tag158.xml><?xml version="1.0" encoding="utf-8"?>
<p:tagLst xmlns:p="http://schemas.openxmlformats.org/presentationml/2006/main">
  <p:tag name="AS_UNIQUEID" val="12020"/>
</p:tagLst>
</file>

<file path=ppt/tags/tag159.xml><?xml version="1.0" encoding="utf-8"?>
<p:tagLst xmlns:p="http://schemas.openxmlformats.org/presentationml/2006/main">
  <p:tag name="AS_UNIQUEID" val="12021"/>
</p:tagLst>
</file>

<file path=ppt/tags/tag16.xml><?xml version="1.0" encoding="utf-8"?>
<p:tagLst xmlns:p="http://schemas.openxmlformats.org/presentationml/2006/main">
  <p:tag name="AS_UNIQUEID" val="11878"/>
</p:tagLst>
</file>

<file path=ppt/tags/tag160.xml><?xml version="1.0" encoding="utf-8"?>
<p:tagLst xmlns:p="http://schemas.openxmlformats.org/presentationml/2006/main">
  <p:tag name="AS_UNIQUEID" val="12022"/>
</p:tagLst>
</file>

<file path=ppt/tags/tag161.xml><?xml version="1.0" encoding="utf-8"?>
<p:tagLst xmlns:p="http://schemas.openxmlformats.org/presentationml/2006/main">
  <p:tag name="AS_UNIQUEID" val="12023"/>
</p:tagLst>
</file>

<file path=ppt/tags/tag162.xml><?xml version="1.0" encoding="utf-8"?>
<p:tagLst xmlns:p="http://schemas.openxmlformats.org/presentationml/2006/main">
  <p:tag name="AS_UNIQUEID" val="12024"/>
</p:tagLst>
</file>

<file path=ppt/tags/tag163.xml><?xml version="1.0" encoding="utf-8"?>
<p:tagLst xmlns:p="http://schemas.openxmlformats.org/presentationml/2006/main">
  <p:tag name="AS_UNIQUEID" val="12025"/>
</p:tagLst>
</file>

<file path=ppt/tags/tag164.xml><?xml version="1.0" encoding="utf-8"?>
<p:tagLst xmlns:p="http://schemas.openxmlformats.org/presentationml/2006/main">
  <p:tag name="AS_UNIQUEID" val="12026"/>
</p:tagLst>
</file>

<file path=ppt/tags/tag165.xml><?xml version="1.0" encoding="utf-8"?>
<p:tagLst xmlns:p="http://schemas.openxmlformats.org/presentationml/2006/main">
  <p:tag name="AS_UNIQUEID" val="12027"/>
</p:tagLst>
</file>

<file path=ppt/tags/tag166.xml><?xml version="1.0" encoding="utf-8"?>
<p:tagLst xmlns:p="http://schemas.openxmlformats.org/presentationml/2006/main">
  <p:tag name="AS_UNIQUEID" val="12028"/>
</p:tagLst>
</file>

<file path=ppt/tags/tag167.xml><?xml version="1.0" encoding="utf-8"?>
<p:tagLst xmlns:p="http://schemas.openxmlformats.org/presentationml/2006/main">
  <p:tag name="AS_UNIQUEID" val="12029"/>
</p:tagLst>
</file>

<file path=ppt/tags/tag168.xml><?xml version="1.0" encoding="utf-8"?>
<p:tagLst xmlns:p="http://schemas.openxmlformats.org/presentationml/2006/main">
  <p:tag name="AS_UNIQUEID" val="12030"/>
</p:tagLst>
</file>

<file path=ppt/tags/tag169.xml><?xml version="1.0" encoding="utf-8"?>
<p:tagLst xmlns:p="http://schemas.openxmlformats.org/presentationml/2006/main">
  <p:tag name="AS_UNIQUEID" val="12031"/>
</p:tagLst>
</file>

<file path=ppt/tags/tag17.xml><?xml version="1.0" encoding="utf-8"?>
<p:tagLst xmlns:p="http://schemas.openxmlformats.org/presentationml/2006/main">
  <p:tag name="AS_UNIQUEID" val="11879"/>
</p:tagLst>
</file>

<file path=ppt/tags/tag170.xml><?xml version="1.0" encoding="utf-8"?>
<p:tagLst xmlns:p="http://schemas.openxmlformats.org/presentationml/2006/main">
  <p:tag name="AS_UNIQUEID" val="12032"/>
</p:tagLst>
</file>

<file path=ppt/tags/tag171.xml><?xml version="1.0" encoding="utf-8"?>
<p:tagLst xmlns:p="http://schemas.openxmlformats.org/presentationml/2006/main">
  <p:tag name="AS_UNIQUEID" val="12033"/>
</p:tagLst>
</file>

<file path=ppt/tags/tag172.xml><?xml version="1.0" encoding="utf-8"?>
<p:tagLst xmlns:p="http://schemas.openxmlformats.org/presentationml/2006/main">
  <p:tag name="AS_UNIQUEID" val="12034"/>
</p:tagLst>
</file>

<file path=ppt/tags/tag173.xml><?xml version="1.0" encoding="utf-8"?>
<p:tagLst xmlns:p="http://schemas.openxmlformats.org/presentationml/2006/main">
  <p:tag name="AS_UNIQUEID" val="12035"/>
</p:tagLst>
</file>

<file path=ppt/tags/tag174.xml><?xml version="1.0" encoding="utf-8"?>
<p:tagLst xmlns:p="http://schemas.openxmlformats.org/presentationml/2006/main">
  <p:tag name="AS_UNIQUEID" val="12036"/>
</p:tagLst>
</file>

<file path=ppt/tags/tag175.xml><?xml version="1.0" encoding="utf-8"?>
<p:tagLst xmlns:p="http://schemas.openxmlformats.org/presentationml/2006/main">
  <p:tag name="AS_UNIQUEID" val="12037"/>
</p:tagLst>
</file>

<file path=ppt/tags/tag176.xml><?xml version="1.0" encoding="utf-8"?>
<p:tagLst xmlns:p="http://schemas.openxmlformats.org/presentationml/2006/main">
  <p:tag name="AS_UNIQUEID" val="12038"/>
</p:tagLst>
</file>

<file path=ppt/tags/tag177.xml><?xml version="1.0" encoding="utf-8"?>
<p:tagLst xmlns:p="http://schemas.openxmlformats.org/presentationml/2006/main">
  <p:tag name="AS_UNIQUEID" val="12039"/>
</p:tagLst>
</file>

<file path=ppt/tags/tag178.xml><?xml version="1.0" encoding="utf-8"?>
<p:tagLst xmlns:p="http://schemas.openxmlformats.org/presentationml/2006/main">
  <p:tag name="AS_UNIQUEID" val="12040"/>
</p:tagLst>
</file>

<file path=ppt/tags/tag179.xml><?xml version="1.0" encoding="utf-8"?>
<p:tagLst xmlns:p="http://schemas.openxmlformats.org/presentationml/2006/main">
  <p:tag name="AS_UNIQUEID" val="12041"/>
</p:tagLst>
</file>

<file path=ppt/tags/tag18.xml><?xml version="1.0" encoding="utf-8"?>
<p:tagLst xmlns:p="http://schemas.openxmlformats.org/presentationml/2006/main">
  <p:tag name="AS_UNIQUEID" val="11880"/>
</p:tagLst>
</file>

<file path=ppt/tags/tag180.xml><?xml version="1.0" encoding="utf-8"?>
<p:tagLst xmlns:p="http://schemas.openxmlformats.org/presentationml/2006/main">
  <p:tag name="AS_UNIQUEID" val="12042"/>
</p:tagLst>
</file>

<file path=ppt/tags/tag181.xml><?xml version="1.0" encoding="utf-8"?>
<p:tagLst xmlns:p="http://schemas.openxmlformats.org/presentationml/2006/main">
  <p:tag name="AS_UNIQUEID" val="12044"/>
</p:tagLst>
</file>

<file path=ppt/tags/tag182.xml><?xml version="1.0" encoding="utf-8"?>
<p:tagLst xmlns:p="http://schemas.openxmlformats.org/presentationml/2006/main">
  <p:tag name="AS_UNIQUEID" val="12045"/>
</p:tagLst>
</file>

<file path=ppt/tags/tag183.xml><?xml version="1.0" encoding="utf-8"?>
<p:tagLst xmlns:p="http://schemas.openxmlformats.org/presentationml/2006/main">
  <p:tag name="AS_UNIQUEID" val="12046"/>
</p:tagLst>
</file>

<file path=ppt/tags/tag184.xml><?xml version="1.0" encoding="utf-8"?>
<p:tagLst xmlns:p="http://schemas.openxmlformats.org/presentationml/2006/main">
  <p:tag name="AS_UNIQUEID" val="12047"/>
</p:tagLst>
</file>

<file path=ppt/tags/tag185.xml><?xml version="1.0" encoding="utf-8"?>
<p:tagLst xmlns:p="http://schemas.openxmlformats.org/presentationml/2006/main">
  <p:tag name="AS_UNIQUEID" val="12048"/>
</p:tagLst>
</file>

<file path=ppt/tags/tag186.xml><?xml version="1.0" encoding="utf-8"?>
<p:tagLst xmlns:p="http://schemas.openxmlformats.org/presentationml/2006/main">
  <p:tag name="AS_UNIQUEID" val="12050"/>
</p:tagLst>
</file>

<file path=ppt/tags/tag187.xml><?xml version="1.0" encoding="utf-8"?>
<p:tagLst xmlns:p="http://schemas.openxmlformats.org/presentationml/2006/main">
  <p:tag name="AS_UNIQUEID" val="12051"/>
</p:tagLst>
</file>

<file path=ppt/tags/tag188.xml><?xml version="1.0" encoding="utf-8"?>
<p:tagLst xmlns:p="http://schemas.openxmlformats.org/presentationml/2006/main">
  <p:tag name="AS_UNIQUEID" val="12052"/>
</p:tagLst>
</file>

<file path=ppt/tags/tag189.xml><?xml version="1.0" encoding="utf-8"?>
<p:tagLst xmlns:p="http://schemas.openxmlformats.org/presentationml/2006/main">
  <p:tag name="AS_UNIQUEID" val="12053"/>
</p:tagLst>
</file>

<file path=ppt/tags/tag19.xml><?xml version="1.0" encoding="utf-8"?>
<p:tagLst xmlns:p="http://schemas.openxmlformats.org/presentationml/2006/main">
  <p:tag name="AS_UNIQUEID" val="11881"/>
</p:tagLst>
</file>

<file path=ppt/tags/tag190.xml><?xml version="1.0" encoding="utf-8"?>
<p:tagLst xmlns:p="http://schemas.openxmlformats.org/presentationml/2006/main">
  <p:tag name="AS_UNIQUEID" val="12054"/>
</p:tagLst>
</file>

<file path=ppt/tags/tag191.xml><?xml version="1.0" encoding="utf-8"?>
<p:tagLst xmlns:p="http://schemas.openxmlformats.org/presentationml/2006/main">
  <p:tag name="AS_UNIQUEID" val="12056"/>
</p:tagLst>
</file>

<file path=ppt/tags/tag192.xml><?xml version="1.0" encoding="utf-8"?>
<p:tagLst xmlns:p="http://schemas.openxmlformats.org/presentationml/2006/main">
  <p:tag name="AS_UNIQUEID" val="12057"/>
</p:tagLst>
</file>

<file path=ppt/tags/tag193.xml><?xml version="1.0" encoding="utf-8"?>
<p:tagLst xmlns:p="http://schemas.openxmlformats.org/presentationml/2006/main">
  <p:tag name="AS_UNIQUEID" val="12058"/>
</p:tagLst>
</file>

<file path=ppt/tags/tag194.xml><?xml version="1.0" encoding="utf-8"?>
<p:tagLst xmlns:p="http://schemas.openxmlformats.org/presentationml/2006/main">
  <p:tag name="AS_UNIQUEID" val="12059"/>
</p:tagLst>
</file>

<file path=ppt/tags/tag195.xml><?xml version="1.0" encoding="utf-8"?>
<p:tagLst xmlns:p="http://schemas.openxmlformats.org/presentationml/2006/main">
  <p:tag name="AS_UNIQUEID" val="12060"/>
</p:tagLst>
</file>

<file path=ppt/tags/tag196.xml><?xml version="1.0" encoding="utf-8"?>
<p:tagLst xmlns:p="http://schemas.openxmlformats.org/presentationml/2006/main">
  <p:tag name="AS_UNIQUEID" val="12061"/>
</p:tagLst>
</file>

<file path=ppt/tags/tag197.xml><?xml version="1.0" encoding="utf-8"?>
<p:tagLst xmlns:p="http://schemas.openxmlformats.org/presentationml/2006/main">
  <p:tag name="AS_UNIQUEID" val="12063"/>
</p:tagLst>
</file>

<file path=ppt/tags/tag198.xml><?xml version="1.0" encoding="utf-8"?>
<p:tagLst xmlns:p="http://schemas.openxmlformats.org/presentationml/2006/main">
  <p:tag name="AS_UNIQUEID" val="12064"/>
</p:tagLst>
</file>

<file path=ppt/tags/tag199.xml><?xml version="1.0" encoding="utf-8"?>
<p:tagLst xmlns:p="http://schemas.openxmlformats.org/presentationml/2006/main">
  <p:tag name="AS_UNIQUEID" val="12065"/>
</p:tagLst>
</file>

<file path=ppt/tags/tag2.xml><?xml version="1.0" encoding="utf-8"?>
<p:tagLst xmlns:p="http://schemas.openxmlformats.org/presentationml/2006/main">
  <p:tag name="AS_UNIQUEID" val="11864"/>
</p:tagLst>
</file>

<file path=ppt/tags/tag20.xml><?xml version="1.0" encoding="utf-8"?>
<p:tagLst xmlns:p="http://schemas.openxmlformats.org/presentationml/2006/main">
  <p:tag name="AS_UNIQUEID" val="11882"/>
</p:tagLst>
</file>

<file path=ppt/tags/tag200.xml><?xml version="1.0" encoding="utf-8"?>
<p:tagLst xmlns:p="http://schemas.openxmlformats.org/presentationml/2006/main">
  <p:tag name="AS_UNIQUEID" val="12066"/>
</p:tagLst>
</file>

<file path=ppt/tags/tag201.xml><?xml version="1.0" encoding="utf-8"?>
<p:tagLst xmlns:p="http://schemas.openxmlformats.org/presentationml/2006/main">
  <p:tag name="AS_UNIQUEID" val="12067"/>
</p:tagLst>
</file>

<file path=ppt/tags/tag202.xml><?xml version="1.0" encoding="utf-8"?>
<p:tagLst xmlns:p="http://schemas.openxmlformats.org/presentationml/2006/main">
  <p:tag name="AS_UNIQUEID" val="12068"/>
</p:tagLst>
</file>

<file path=ppt/tags/tag203.xml><?xml version="1.0" encoding="utf-8"?>
<p:tagLst xmlns:p="http://schemas.openxmlformats.org/presentationml/2006/main">
  <p:tag name="AS_UNIQUEID" val="12069"/>
</p:tagLst>
</file>

<file path=ppt/tags/tag204.xml><?xml version="1.0" encoding="utf-8"?>
<p:tagLst xmlns:p="http://schemas.openxmlformats.org/presentationml/2006/main">
  <p:tag name="AS_UNIQUEID" val="12070"/>
</p:tagLst>
</file>

<file path=ppt/tags/tag205.xml><?xml version="1.0" encoding="utf-8"?>
<p:tagLst xmlns:p="http://schemas.openxmlformats.org/presentationml/2006/main">
  <p:tag name="AS_UNIQUEID" val="12072"/>
</p:tagLst>
</file>

<file path=ppt/tags/tag206.xml><?xml version="1.0" encoding="utf-8"?>
<p:tagLst xmlns:p="http://schemas.openxmlformats.org/presentationml/2006/main">
  <p:tag name="AS_UNIQUEID" val="12073"/>
</p:tagLst>
</file>

<file path=ppt/tags/tag207.xml><?xml version="1.0" encoding="utf-8"?>
<p:tagLst xmlns:p="http://schemas.openxmlformats.org/presentationml/2006/main">
  <p:tag name="AS_UNIQUEID" val="12074"/>
</p:tagLst>
</file>

<file path=ppt/tags/tag208.xml><?xml version="1.0" encoding="utf-8"?>
<p:tagLst xmlns:p="http://schemas.openxmlformats.org/presentationml/2006/main">
  <p:tag name="AS_UNIQUEID" val="12075"/>
</p:tagLst>
</file>

<file path=ppt/tags/tag209.xml><?xml version="1.0" encoding="utf-8"?>
<p:tagLst xmlns:p="http://schemas.openxmlformats.org/presentationml/2006/main">
  <p:tag name="AS_UNIQUEID" val="12077"/>
</p:tagLst>
</file>

<file path=ppt/tags/tag21.xml><?xml version="1.0" encoding="utf-8"?>
<p:tagLst xmlns:p="http://schemas.openxmlformats.org/presentationml/2006/main">
  <p:tag name="AS_UNIQUEID" val="11883"/>
</p:tagLst>
</file>

<file path=ppt/tags/tag210.xml><?xml version="1.0" encoding="utf-8"?>
<p:tagLst xmlns:p="http://schemas.openxmlformats.org/presentationml/2006/main">
  <p:tag name="AS_UNIQUEID" val="12078"/>
</p:tagLst>
</file>

<file path=ppt/tags/tag211.xml><?xml version="1.0" encoding="utf-8"?>
<p:tagLst xmlns:p="http://schemas.openxmlformats.org/presentationml/2006/main">
  <p:tag name="AS_UNIQUEID" val="12079"/>
</p:tagLst>
</file>

<file path=ppt/tags/tag212.xml><?xml version="1.0" encoding="utf-8"?>
<p:tagLst xmlns:p="http://schemas.openxmlformats.org/presentationml/2006/main">
  <p:tag name="AS_UNIQUEID" val="12081"/>
</p:tagLst>
</file>

<file path=ppt/tags/tag213.xml><?xml version="1.0" encoding="utf-8"?>
<p:tagLst xmlns:p="http://schemas.openxmlformats.org/presentationml/2006/main">
  <p:tag name="AS_UNIQUEID" val="12082"/>
</p:tagLst>
</file>

<file path=ppt/tags/tag214.xml><?xml version="1.0" encoding="utf-8"?>
<p:tagLst xmlns:p="http://schemas.openxmlformats.org/presentationml/2006/main">
  <p:tag name="AS_UNIQUEID" val="12083"/>
</p:tagLst>
</file>

<file path=ppt/tags/tag215.xml><?xml version="1.0" encoding="utf-8"?>
<p:tagLst xmlns:p="http://schemas.openxmlformats.org/presentationml/2006/main">
  <p:tag name="AS_UNIQUEID" val="12084"/>
</p:tagLst>
</file>

<file path=ppt/tags/tag216.xml><?xml version="1.0" encoding="utf-8"?>
<p:tagLst xmlns:p="http://schemas.openxmlformats.org/presentationml/2006/main">
  <p:tag name="AS_UNIQUEID" val="12085"/>
</p:tagLst>
</file>

<file path=ppt/tags/tag217.xml><?xml version="1.0" encoding="utf-8"?>
<p:tagLst xmlns:p="http://schemas.openxmlformats.org/presentationml/2006/main">
  <p:tag name="AS_UNIQUEID" val="12086"/>
</p:tagLst>
</file>

<file path=ppt/tags/tag218.xml><?xml version="1.0" encoding="utf-8"?>
<p:tagLst xmlns:p="http://schemas.openxmlformats.org/presentationml/2006/main">
  <p:tag name="AS_UNIQUEID" val="12088"/>
</p:tagLst>
</file>

<file path=ppt/tags/tag219.xml><?xml version="1.0" encoding="utf-8"?>
<p:tagLst xmlns:p="http://schemas.openxmlformats.org/presentationml/2006/main">
  <p:tag name="AS_UNIQUEID" val="12089"/>
</p:tagLst>
</file>

<file path=ppt/tags/tag22.xml><?xml version="1.0" encoding="utf-8"?>
<p:tagLst xmlns:p="http://schemas.openxmlformats.org/presentationml/2006/main">
  <p:tag name="AS_UNIQUEID" val="11884"/>
</p:tagLst>
</file>

<file path=ppt/tags/tag220.xml><?xml version="1.0" encoding="utf-8"?>
<p:tagLst xmlns:p="http://schemas.openxmlformats.org/presentationml/2006/main">
  <p:tag name="AS_UNIQUEID" val="12090"/>
</p:tagLst>
</file>

<file path=ppt/tags/tag221.xml><?xml version="1.0" encoding="utf-8"?>
<p:tagLst xmlns:p="http://schemas.openxmlformats.org/presentationml/2006/main">
  <p:tag name="AS_UNIQUEID" val="12091"/>
</p:tagLst>
</file>

<file path=ppt/tags/tag222.xml><?xml version="1.0" encoding="utf-8"?>
<p:tagLst xmlns:p="http://schemas.openxmlformats.org/presentationml/2006/main">
  <p:tag name="AS_UNIQUEID" val="12092"/>
</p:tagLst>
</file>

<file path=ppt/tags/tag223.xml><?xml version="1.0" encoding="utf-8"?>
<p:tagLst xmlns:p="http://schemas.openxmlformats.org/presentationml/2006/main">
  <p:tag name="AS_UNIQUEID" val="12093"/>
</p:tagLst>
</file>

<file path=ppt/tags/tag224.xml><?xml version="1.0" encoding="utf-8"?>
<p:tagLst xmlns:p="http://schemas.openxmlformats.org/presentationml/2006/main">
  <p:tag name="AS_UNIQUEID" val="12095"/>
</p:tagLst>
</file>

<file path=ppt/tags/tag225.xml><?xml version="1.0" encoding="utf-8"?>
<p:tagLst xmlns:p="http://schemas.openxmlformats.org/presentationml/2006/main">
  <p:tag name="AS_UNIQUEID" val="12096"/>
</p:tagLst>
</file>

<file path=ppt/tags/tag226.xml><?xml version="1.0" encoding="utf-8"?>
<p:tagLst xmlns:p="http://schemas.openxmlformats.org/presentationml/2006/main">
  <p:tag name="AS_UNIQUEID" val="12097"/>
</p:tagLst>
</file>

<file path=ppt/tags/tag227.xml><?xml version="1.0" encoding="utf-8"?>
<p:tagLst xmlns:p="http://schemas.openxmlformats.org/presentationml/2006/main">
  <p:tag name="AS_UNIQUEID" val="12098"/>
</p:tagLst>
</file>

<file path=ppt/tags/tag228.xml><?xml version="1.0" encoding="utf-8"?>
<p:tagLst xmlns:p="http://schemas.openxmlformats.org/presentationml/2006/main">
  <p:tag name="AS_UNIQUEID" val="12099"/>
</p:tagLst>
</file>

<file path=ppt/tags/tag229.xml><?xml version="1.0" encoding="utf-8"?>
<p:tagLst xmlns:p="http://schemas.openxmlformats.org/presentationml/2006/main">
  <p:tag name="AS_UNIQUEID" val="12101"/>
</p:tagLst>
</file>

<file path=ppt/tags/tag23.xml><?xml version="1.0" encoding="utf-8"?>
<p:tagLst xmlns:p="http://schemas.openxmlformats.org/presentationml/2006/main">
  <p:tag name="AS_UNIQUEID" val="11885"/>
</p:tagLst>
</file>

<file path=ppt/tags/tag230.xml><?xml version="1.0" encoding="utf-8"?>
<p:tagLst xmlns:p="http://schemas.openxmlformats.org/presentationml/2006/main">
  <p:tag name="AS_UNIQUEID" val="12102"/>
</p:tagLst>
</file>

<file path=ppt/tags/tag231.xml><?xml version="1.0" encoding="utf-8"?>
<p:tagLst xmlns:p="http://schemas.openxmlformats.org/presentationml/2006/main">
  <p:tag name="AS_UNIQUEID" val="12103"/>
</p:tagLst>
</file>

<file path=ppt/tags/tag232.xml><?xml version="1.0" encoding="utf-8"?>
<p:tagLst xmlns:p="http://schemas.openxmlformats.org/presentationml/2006/main">
  <p:tag name="AS_UNIQUEID" val="12104"/>
</p:tagLst>
</file>

<file path=ppt/tags/tag233.xml><?xml version="1.0" encoding="utf-8"?>
<p:tagLst xmlns:p="http://schemas.openxmlformats.org/presentationml/2006/main">
  <p:tag name="AS_UNIQUEID" val="12105"/>
</p:tagLst>
</file>

<file path=ppt/tags/tag234.xml><?xml version="1.0" encoding="utf-8"?>
<p:tagLst xmlns:p="http://schemas.openxmlformats.org/presentationml/2006/main">
  <p:tag name="AS_UNIQUEID" val="12107"/>
</p:tagLst>
</file>

<file path=ppt/tags/tag235.xml><?xml version="1.0" encoding="utf-8"?>
<p:tagLst xmlns:p="http://schemas.openxmlformats.org/presentationml/2006/main">
  <p:tag name="AS_UNIQUEID" val="12108"/>
</p:tagLst>
</file>

<file path=ppt/tags/tag236.xml><?xml version="1.0" encoding="utf-8"?>
<p:tagLst xmlns:p="http://schemas.openxmlformats.org/presentationml/2006/main">
  <p:tag name="AS_UNIQUEID" val="12109"/>
</p:tagLst>
</file>

<file path=ppt/tags/tag237.xml><?xml version="1.0" encoding="utf-8"?>
<p:tagLst xmlns:p="http://schemas.openxmlformats.org/presentationml/2006/main">
  <p:tag name="AS_UNIQUEID" val="12110"/>
</p:tagLst>
</file>

<file path=ppt/tags/tag238.xml><?xml version="1.0" encoding="utf-8"?>
<p:tagLst xmlns:p="http://schemas.openxmlformats.org/presentationml/2006/main">
  <p:tag name="AS_UNIQUEID" val="12111"/>
</p:tagLst>
</file>

<file path=ppt/tags/tag239.xml><?xml version="1.0" encoding="utf-8"?>
<p:tagLst xmlns:p="http://schemas.openxmlformats.org/presentationml/2006/main">
  <p:tag name="AS_UNIQUEID" val="12112"/>
</p:tagLst>
</file>

<file path=ppt/tags/tag24.xml><?xml version="1.0" encoding="utf-8"?>
<p:tagLst xmlns:p="http://schemas.openxmlformats.org/presentationml/2006/main">
  <p:tag name="AS_UNIQUEID" val="11886"/>
</p:tagLst>
</file>

<file path=ppt/tags/tag240.xml><?xml version="1.0" encoding="utf-8"?>
<p:tagLst xmlns:p="http://schemas.openxmlformats.org/presentationml/2006/main">
  <p:tag name="AS_UNIQUEID" val="12113"/>
</p:tagLst>
</file>

<file path=ppt/tags/tag241.xml><?xml version="1.0" encoding="utf-8"?>
<p:tagLst xmlns:p="http://schemas.openxmlformats.org/presentationml/2006/main">
  <p:tag name="AS_UNIQUEID" val="12114"/>
</p:tagLst>
</file>

<file path=ppt/tags/tag242.xml><?xml version="1.0" encoding="utf-8"?>
<p:tagLst xmlns:p="http://schemas.openxmlformats.org/presentationml/2006/main">
  <p:tag name="AS_UNIQUEID" val="12115"/>
</p:tagLst>
</file>

<file path=ppt/tags/tag243.xml><?xml version="1.0" encoding="utf-8"?>
<p:tagLst xmlns:p="http://schemas.openxmlformats.org/presentationml/2006/main">
  <p:tag name="AS_UNIQUEID" val="12116"/>
</p:tagLst>
</file>

<file path=ppt/tags/tag244.xml><?xml version="1.0" encoding="utf-8"?>
<p:tagLst xmlns:p="http://schemas.openxmlformats.org/presentationml/2006/main">
  <p:tag name="AS_UNIQUEID" val="12117"/>
</p:tagLst>
</file>

<file path=ppt/tags/tag245.xml><?xml version="1.0" encoding="utf-8"?>
<p:tagLst xmlns:p="http://schemas.openxmlformats.org/presentationml/2006/main">
  <p:tag name="AS_UNIQUEID" val="12118"/>
</p:tagLst>
</file>

<file path=ppt/tags/tag246.xml><?xml version="1.0" encoding="utf-8"?>
<p:tagLst xmlns:p="http://schemas.openxmlformats.org/presentationml/2006/main">
  <p:tag name="AS_UNIQUEID" val="12119"/>
</p:tagLst>
</file>

<file path=ppt/tags/tag247.xml><?xml version="1.0" encoding="utf-8"?>
<p:tagLst xmlns:p="http://schemas.openxmlformats.org/presentationml/2006/main">
  <p:tag name="AS_UNIQUEID" val="12120"/>
</p:tagLst>
</file>

<file path=ppt/tags/tag248.xml><?xml version="1.0" encoding="utf-8"?>
<p:tagLst xmlns:p="http://schemas.openxmlformats.org/presentationml/2006/main">
  <p:tag name="AS_UNIQUEID" val="12121"/>
</p:tagLst>
</file>

<file path=ppt/tags/tag249.xml><?xml version="1.0" encoding="utf-8"?>
<p:tagLst xmlns:p="http://schemas.openxmlformats.org/presentationml/2006/main">
  <p:tag name="AS_UNIQUEID" val="12122"/>
</p:tagLst>
</file>

<file path=ppt/tags/tag25.xml><?xml version="1.0" encoding="utf-8"?>
<p:tagLst xmlns:p="http://schemas.openxmlformats.org/presentationml/2006/main">
  <p:tag name="AS_UNIQUEID" val="11887"/>
</p:tagLst>
</file>

<file path=ppt/tags/tag250.xml><?xml version="1.0" encoding="utf-8"?>
<p:tagLst xmlns:p="http://schemas.openxmlformats.org/presentationml/2006/main">
  <p:tag name="AS_UNIQUEID" val="12123"/>
</p:tagLst>
</file>

<file path=ppt/tags/tag251.xml><?xml version="1.0" encoding="utf-8"?>
<p:tagLst xmlns:p="http://schemas.openxmlformats.org/presentationml/2006/main">
  <p:tag name="AS_UNIQUEID" val="12124"/>
</p:tagLst>
</file>

<file path=ppt/tags/tag252.xml><?xml version="1.0" encoding="utf-8"?>
<p:tagLst xmlns:p="http://schemas.openxmlformats.org/presentationml/2006/main">
  <p:tag name="AS_UNIQUEID" val="12125"/>
</p:tagLst>
</file>

<file path=ppt/tags/tag253.xml><?xml version="1.0" encoding="utf-8"?>
<p:tagLst xmlns:p="http://schemas.openxmlformats.org/presentationml/2006/main">
  <p:tag name="AS_UNIQUEID" val="12126"/>
</p:tagLst>
</file>

<file path=ppt/tags/tag254.xml><?xml version="1.0" encoding="utf-8"?>
<p:tagLst xmlns:p="http://schemas.openxmlformats.org/presentationml/2006/main">
  <p:tag name="AS_UNIQUEID" val="12127"/>
</p:tagLst>
</file>

<file path=ppt/tags/tag255.xml><?xml version="1.0" encoding="utf-8"?>
<p:tagLst xmlns:p="http://schemas.openxmlformats.org/presentationml/2006/main">
  <p:tag name="AS_UNIQUEID" val="12128"/>
</p:tagLst>
</file>

<file path=ppt/tags/tag256.xml><?xml version="1.0" encoding="utf-8"?>
<p:tagLst xmlns:p="http://schemas.openxmlformats.org/presentationml/2006/main">
  <p:tag name="AS_UNIQUEID" val="12129"/>
</p:tagLst>
</file>

<file path=ppt/tags/tag257.xml><?xml version="1.0" encoding="utf-8"?>
<p:tagLst xmlns:p="http://schemas.openxmlformats.org/presentationml/2006/main">
  <p:tag name="AS_UNIQUEID" val="12130"/>
</p:tagLst>
</file>

<file path=ppt/tags/tag258.xml><?xml version="1.0" encoding="utf-8"?>
<p:tagLst xmlns:p="http://schemas.openxmlformats.org/presentationml/2006/main">
  <p:tag name="AS_UNIQUEID" val="12131"/>
</p:tagLst>
</file>

<file path=ppt/tags/tag259.xml><?xml version="1.0" encoding="utf-8"?>
<p:tagLst xmlns:p="http://schemas.openxmlformats.org/presentationml/2006/main">
  <p:tag name="AS_UNIQUEID" val="12132"/>
</p:tagLst>
</file>

<file path=ppt/tags/tag26.xml><?xml version="1.0" encoding="utf-8"?>
<p:tagLst xmlns:p="http://schemas.openxmlformats.org/presentationml/2006/main">
  <p:tag name="AS_UNIQUEID" val="11888"/>
</p:tagLst>
</file>

<file path=ppt/tags/tag260.xml><?xml version="1.0" encoding="utf-8"?>
<p:tagLst xmlns:p="http://schemas.openxmlformats.org/presentationml/2006/main">
  <p:tag name="AS_UNIQUEID" val="12133"/>
</p:tagLst>
</file>

<file path=ppt/tags/tag261.xml><?xml version="1.0" encoding="utf-8"?>
<p:tagLst xmlns:p="http://schemas.openxmlformats.org/presentationml/2006/main">
  <p:tag name="AS_UNIQUEID" val="12134"/>
</p:tagLst>
</file>

<file path=ppt/tags/tag262.xml><?xml version="1.0" encoding="utf-8"?>
<p:tagLst xmlns:p="http://schemas.openxmlformats.org/presentationml/2006/main">
  <p:tag name="AS_UNIQUEID" val="12135"/>
</p:tagLst>
</file>

<file path=ppt/tags/tag263.xml><?xml version="1.0" encoding="utf-8"?>
<p:tagLst xmlns:p="http://schemas.openxmlformats.org/presentationml/2006/main">
  <p:tag name="AS_UNIQUEID" val="12136"/>
</p:tagLst>
</file>

<file path=ppt/tags/tag264.xml><?xml version="1.0" encoding="utf-8"?>
<p:tagLst xmlns:p="http://schemas.openxmlformats.org/presentationml/2006/main">
  <p:tag name="AS_UNIQUEID" val="12137"/>
</p:tagLst>
</file>

<file path=ppt/tags/tag265.xml><?xml version="1.0" encoding="utf-8"?>
<p:tagLst xmlns:p="http://schemas.openxmlformats.org/presentationml/2006/main">
  <p:tag name="AS_UNIQUEID" val="12138"/>
</p:tagLst>
</file>

<file path=ppt/tags/tag266.xml><?xml version="1.0" encoding="utf-8"?>
<p:tagLst xmlns:p="http://schemas.openxmlformats.org/presentationml/2006/main">
  <p:tag name="AS_UNIQUEID" val="12139"/>
</p:tagLst>
</file>

<file path=ppt/tags/tag267.xml><?xml version="1.0" encoding="utf-8"?>
<p:tagLst xmlns:p="http://schemas.openxmlformats.org/presentationml/2006/main">
  <p:tag name="AS_UNIQUEID" val="12140"/>
</p:tagLst>
</file>

<file path=ppt/tags/tag268.xml><?xml version="1.0" encoding="utf-8"?>
<p:tagLst xmlns:p="http://schemas.openxmlformats.org/presentationml/2006/main">
  <p:tag name="AS_UNIQUEID" val="12141"/>
</p:tagLst>
</file>

<file path=ppt/tags/tag269.xml><?xml version="1.0" encoding="utf-8"?>
<p:tagLst xmlns:p="http://schemas.openxmlformats.org/presentationml/2006/main">
  <p:tag name="AS_UNIQUEID" val="12142"/>
</p:tagLst>
</file>

<file path=ppt/tags/tag27.xml><?xml version="1.0" encoding="utf-8"?>
<p:tagLst xmlns:p="http://schemas.openxmlformats.org/presentationml/2006/main">
  <p:tag name="AS_UNIQUEID" val="11889"/>
</p:tagLst>
</file>

<file path=ppt/tags/tag270.xml><?xml version="1.0" encoding="utf-8"?>
<p:tagLst xmlns:p="http://schemas.openxmlformats.org/presentationml/2006/main">
  <p:tag name="AS_UNIQUEID" val="12143"/>
</p:tagLst>
</file>

<file path=ppt/tags/tag271.xml><?xml version="1.0" encoding="utf-8"?>
<p:tagLst xmlns:p="http://schemas.openxmlformats.org/presentationml/2006/main">
  <p:tag name="AS_UNIQUEID" val="12144"/>
</p:tagLst>
</file>

<file path=ppt/tags/tag272.xml><?xml version="1.0" encoding="utf-8"?>
<p:tagLst xmlns:p="http://schemas.openxmlformats.org/presentationml/2006/main">
  <p:tag name="AS_UNIQUEID" val="12145"/>
</p:tagLst>
</file>

<file path=ppt/tags/tag273.xml><?xml version="1.0" encoding="utf-8"?>
<p:tagLst xmlns:p="http://schemas.openxmlformats.org/presentationml/2006/main">
  <p:tag name="AS_UNIQUEID" val="12146"/>
</p:tagLst>
</file>

<file path=ppt/tags/tag274.xml><?xml version="1.0" encoding="utf-8"?>
<p:tagLst xmlns:p="http://schemas.openxmlformats.org/presentationml/2006/main">
  <p:tag name="AS_UNIQUEID" val="12147"/>
</p:tagLst>
</file>

<file path=ppt/tags/tag275.xml><?xml version="1.0" encoding="utf-8"?>
<p:tagLst xmlns:p="http://schemas.openxmlformats.org/presentationml/2006/main">
  <p:tag name="AS_UNIQUEID" val="12148"/>
</p:tagLst>
</file>

<file path=ppt/tags/tag276.xml><?xml version="1.0" encoding="utf-8"?>
<p:tagLst xmlns:p="http://schemas.openxmlformats.org/presentationml/2006/main">
  <p:tag name="AS_UNIQUEID" val="12149"/>
</p:tagLst>
</file>

<file path=ppt/tags/tag277.xml><?xml version="1.0" encoding="utf-8"?>
<p:tagLst xmlns:p="http://schemas.openxmlformats.org/presentationml/2006/main">
  <p:tag name="AS_UNIQUEID" val="12150"/>
</p:tagLst>
</file>

<file path=ppt/tags/tag278.xml><?xml version="1.0" encoding="utf-8"?>
<p:tagLst xmlns:p="http://schemas.openxmlformats.org/presentationml/2006/main">
  <p:tag name="AS_UNIQUEID" val="12151"/>
</p:tagLst>
</file>

<file path=ppt/tags/tag279.xml><?xml version="1.0" encoding="utf-8"?>
<p:tagLst xmlns:p="http://schemas.openxmlformats.org/presentationml/2006/main">
  <p:tag name="AS_UNIQUEID" val="12152"/>
</p:tagLst>
</file>

<file path=ppt/tags/tag28.xml><?xml version="1.0" encoding="utf-8"?>
<p:tagLst xmlns:p="http://schemas.openxmlformats.org/presentationml/2006/main">
  <p:tag name="AS_UNIQUEID" val="11890"/>
</p:tagLst>
</file>

<file path=ppt/tags/tag280.xml><?xml version="1.0" encoding="utf-8"?>
<p:tagLst xmlns:p="http://schemas.openxmlformats.org/presentationml/2006/main">
  <p:tag name="AS_UNIQUEID" val="12153"/>
</p:tagLst>
</file>

<file path=ppt/tags/tag281.xml><?xml version="1.0" encoding="utf-8"?>
<p:tagLst xmlns:p="http://schemas.openxmlformats.org/presentationml/2006/main">
  <p:tag name="AS_UNIQUEID" val="12154"/>
</p:tagLst>
</file>

<file path=ppt/tags/tag282.xml><?xml version="1.0" encoding="utf-8"?>
<p:tagLst xmlns:p="http://schemas.openxmlformats.org/presentationml/2006/main">
  <p:tag name="AS_UNIQUEID" val="12155"/>
</p:tagLst>
</file>

<file path=ppt/tags/tag283.xml><?xml version="1.0" encoding="utf-8"?>
<p:tagLst xmlns:p="http://schemas.openxmlformats.org/presentationml/2006/main">
  <p:tag name="AS_UNIQUEID" val="12156"/>
</p:tagLst>
</file>

<file path=ppt/tags/tag284.xml><?xml version="1.0" encoding="utf-8"?>
<p:tagLst xmlns:p="http://schemas.openxmlformats.org/presentationml/2006/main">
  <p:tag name="AS_UNIQUEID" val="12157"/>
</p:tagLst>
</file>

<file path=ppt/tags/tag285.xml><?xml version="1.0" encoding="utf-8"?>
<p:tagLst xmlns:p="http://schemas.openxmlformats.org/presentationml/2006/main">
  <p:tag name="AS_UNIQUEID" val="12158"/>
</p:tagLst>
</file>

<file path=ppt/tags/tag286.xml><?xml version="1.0" encoding="utf-8"?>
<p:tagLst xmlns:p="http://schemas.openxmlformats.org/presentationml/2006/main">
  <p:tag name="AS_UNIQUEID" val="12159"/>
</p:tagLst>
</file>

<file path=ppt/tags/tag287.xml><?xml version="1.0" encoding="utf-8"?>
<p:tagLst xmlns:p="http://schemas.openxmlformats.org/presentationml/2006/main">
  <p:tag name="AS_UNIQUEID" val="12160"/>
</p:tagLst>
</file>

<file path=ppt/tags/tag288.xml><?xml version="1.0" encoding="utf-8"?>
<p:tagLst xmlns:p="http://schemas.openxmlformats.org/presentationml/2006/main">
  <p:tag name="AS_UNIQUEID" val="12161"/>
</p:tagLst>
</file>

<file path=ppt/tags/tag289.xml><?xml version="1.0" encoding="utf-8"?>
<p:tagLst xmlns:p="http://schemas.openxmlformats.org/presentationml/2006/main">
  <p:tag name="AS_UNIQUEID" val="12162"/>
</p:tagLst>
</file>

<file path=ppt/tags/tag29.xml><?xml version="1.0" encoding="utf-8"?>
<p:tagLst xmlns:p="http://schemas.openxmlformats.org/presentationml/2006/main">
  <p:tag name="AS_UNIQUEID" val="11891"/>
</p:tagLst>
</file>

<file path=ppt/tags/tag290.xml><?xml version="1.0" encoding="utf-8"?>
<p:tagLst xmlns:p="http://schemas.openxmlformats.org/presentationml/2006/main">
  <p:tag name="AS_UNIQUEID" val="12163"/>
</p:tagLst>
</file>

<file path=ppt/tags/tag291.xml><?xml version="1.0" encoding="utf-8"?>
<p:tagLst xmlns:p="http://schemas.openxmlformats.org/presentationml/2006/main">
  <p:tag name="AS_UNIQUEID" val="12164"/>
</p:tagLst>
</file>

<file path=ppt/tags/tag292.xml><?xml version="1.0" encoding="utf-8"?>
<p:tagLst xmlns:p="http://schemas.openxmlformats.org/presentationml/2006/main">
  <p:tag name="AS_UNIQUEID" val="12165"/>
</p:tagLst>
</file>

<file path=ppt/tags/tag293.xml><?xml version="1.0" encoding="utf-8"?>
<p:tagLst xmlns:p="http://schemas.openxmlformats.org/presentationml/2006/main">
  <p:tag name="AS_UNIQUEID" val="12166"/>
</p:tagLst>
</file>

<file path=ppt/tags/tag294.xml><?xml version="1.0" encoding="utf-8"?>
<p:tagLst xmlns:p="http://schemas.openxmlformats.org/presentationml/2006/main">
  <p:tag name="AS_UNIQUEID" val="12167"/>
</p:tagLst>
</file>

<file path=ppt/tags/tag295.xml><?xml version="1.0" encoding="utf-8"?>
<p:tagLst xmlns:p="http://schemas.openxmlformats.org/presentationml/2006/main">
  <p:tag name="AS_UNIQUEID" val="12168"/>
</p:tagLst>
</file>

<file path=ppt/tags/tag296.xml><?xml version="1.0" encoding="utf-8"?>
<p:tagLst xmlns:p="http://schemas.openxmlformats.org/presentationml/2006/main">
  <p:tag name="AS_UNIQUEID" val="12169"/>
</p:tagLst>
</file>

<file path=ppt/tags/tag297.xml><?xml version="1.0" encoding="utf-8"?>
<p:tagLst xmlns:p="http://schemas.openxmlformats.org/presentationml/2006/main">
  <p:tag name="AS_UNIQUEID" val="12170"/>
</p:tagLst>
</file>

<file path=ppt/tags/tag298.xml><?xml version="1.0" encoding="utf-8"?>
<p:tagLst xmlns:p="http://schemas.openxmlformats.org/presentationml/2006/main">
  <p:tag name="AS_UNIQUEID" val="12171"/>
</p:tagLst>
</file>

<file path=ppt/tags/tag299.xml><?xml version="1.0" encoding="utf-8"?>
<p:tagLst xmlns:p="http://schemas.openxmlformats.org/presentationml/2006/main">
  <p:tag name="AS_UNIQUEID" val="12172"/>
</p:tagLst>
</file>

<file path=ppt/tags/tag3.xml><?xml version="1.0" encoding="utf-8"?>
<p:tagLst xmlns:p="http://schemas.openxmlformats.org/presentationml/2006/main">
  <p:tag name="AS_UNIQUEID" val="11865"/>
</p:tagLst>
</file>

<file path=ppt/tags/tag30.xml><?xml version="1.0" encoding="utf-8"?>
<p:tagLst xmlns:p="http://schemas.openxmlformats.org/presentationml/2006/main">
  <p:tag name="AS_UNIQUEID" val="11892"/>
</p:tagLst>
</file>

<file path=ppt/tags/tag300.xml><?xml version="1.0" encoding="utf-8"?>
<p:tagLst xmlns:p="http://schemas.openxmlformats.org/presentationml/2006/main">
  <p:tag name="AS_UNIQUEID" val="12173"/>
</p:tagLst>
</file>

<file path=ppt/tags/tag301.xml><?xml version="1.0" encoding="utf-8"?>
<p:tagLst xmlns:p="http://schemas.openxmlformats.org/presentationml/2006/main">
  <p:tag name="AS_UNIQUEID" val="12174"/>
</p:tagLst>
</file>

<file path=ppt/tags/tag302.xml><?xml version="1.0" encoding="utf-8"?>
<p:tagLst xmlns:p="http://schemas.openxmlformats.org/presentationml/2006/main">
  <p:tag name="AS_UNIQUEID" val="12175"/>
</p:tagLst>
</file>

<file path=ppt/tags/tag303.xml><?xml version="1.0" encoding="utf-8"?>
<p:tagLst xmlns:p="http://schemas.openxmlformats.org/presentationml/2006/main">
  <p:tag name="AS_UNIQUEID" val="12176"/>
</p:tagLst>
</file>

<file path=ppt/tags/tag304.xml><?xml version="1.0" encoding="utf-8"?>
<p:tagLst xmlns:p="http://schemas.openxmlformats.org/presentationml/2006/main">
  <p:tag name="AS_UNIQUEID" val="12177"/>
</p:tagLst>
</file>

<file path=ppt/tags/tag305.xml><?xml version="1.0" encoding="utf-8"?>
<p:tagLst xmlns:p="http://schemas.openxmlformats.org/presentationml/2006/main">
  <p:tag name="AS_UNIQUEID" val="12178"/>
</p:tagLst>
</file>

<file path=ppt/tags/tag306.xml><?xml version="1.0" encoding="utf-8"?>
<p:tagLst xmlns:p="http://schemas.openxmlformats.org/presentationml/2006/main">
  <p:tag name="AS_UNIQUEID" val="12179"/>
</p:tagLst>
</file>

<file path=ppt/tags/tag307.xml><?xml version="1.0" encoding="utf-8"?>
<p:tagLst xmlns:p="http://schemas.openxmlformats.org/presentationml/2006/main">
  <p:tag name="AS_UNIQUEID" val="12180"/>
</p:tagLst>
</file>

<file path=ppt/tags/tag308.xml><?xml version="1.0" encoding="utf-8"?>
<p:tagLst xmlns:p="http://schemas.openxmlformats.org/presentationml/2006/main">
  <p:tag name="AS_UNIQUEID" val="12181"/>
</p:tagLst>
</file>

<file path=ppt/tags/tag309.xml><?xml version="1.0" encoding="utf-8"?>
<p:tagLst xmlns:p="http://schemas.openxmlformats.org/presentationml/2006/main">
  <p:tag name="AS_UNIQUEID" val="12182"/>
</p:tagLst>
</file>

<file path=ppt/tags/tag31.xml><?xml version="1.0" encoding="utf-8"?>
<p:tagLst xmlns:p="http://schemas.openxmlformats.org/presentationml/2006/main">
  <p:tag name="AS_UNIQUEID" val="11893"/>
</p:tagLst>
</file>

<file path=ppt/tags/tag310.xml><?xml version="1.0" encoding="utf-8"?>
<p:tagLst xmlns:p="http://schemas.openxmlformats.org/presentationml/2006/main">
  <p:tag name="AS_UNIQUEID" val="12183"/>
</p:tagLst>
</file>

<file path=ppt/tags/tag311.xml><?xml version="1.0" encoding="utf-8"?>
<p:tagLst xmlns:p="http://schemas.openxmlformats.org/presentationml/2006/main">
  <p:tag name="AS_UNIQUEID" val="12184"/>
</p:tagLst>
</file>

<file path=ppt/tags/tag312.xml><?xml version="1.0" encoding="utf-8"?>
<p:tagLst xmlns:p="http://schemas.openxmlformats.org/presentationml/2006/main">
  <p:tag name="AS_UNIQUEID" val="12185"/>
</p:tagLst>
</file>

<file path=ppt/tags/tag313.xml><?xml version="1.0" encoding="utf-8"?>
<p:tagLst xmlns:p="http://schemas.openxmlformats.org/presentationml/2006/main">
  <p:tag name="AS_UNIQUEID" val="12186"/>
</p:tagLst>
</file>

<file path=ppt/tags/tag314.xml><?xml version="1.0" encoding="utf-8"?>
<p:tagLst xmlns:p="http://schemas.openxmlformats.org/presentationml/2006/main">
  <p:tag name="AS_UNIQUEID" val="12187"/>
</p:tagLst>
</file>

<file path=ppt/tags/tag315.xml><?xml version="1.0" encoding="utf-8"?>
<p:tagLst xmlns:p="http://schemas.openxmlformats.org/presentationml/2006/main">
  <p:tag name="AS_UNIQUEID" val="12188"/>
</p:tagLst>
</file>

<file path=ppt/tags/tag316.xml><?xml version="1.0" encoding="utf-8"?>
<p:tagLst xmlns:p="http://schemas.openxmlformats.org/presentationml/2006/main">
  <p:tag name="AS_UNIQUEID" val="12189"/>
</p:tagLst>
</file>

<file path=ppt/tags/tag317.xml><?xml version="1.0" encoding="utf-8"?>
<p:tagLst xmlns:p="http://schemas.openxmlformats.org/presentationml/2006/main">
  <p:tag name="AS_UNIQUEID" val="12190"/>
</p:tagLst>
</file>

<file path=ppt/tags/tag318.xml><?xml version="1.0" encoding="utf-8"?>
<p:tagLst xmlns:p="http://schemas.openxmlformats.org/presentationml/2006/main">
  <p:tag name="AS_UNIQUEID" val="12191"/>
</p:tagLst>
</file>

<file path=ppt/tags/tag319.xml><?xml version="1.0" encoding="utf-8"?>
<p:tagLst xmlns:p="http://schemas.openxmlformats.org/presentationml/2006/main">
  <p:tag name="AS_UNIQUEID" val="12192"/>
</p:tagLst>
</file>

<file path=ppt/tags/tag32.xml><?xml version="1.0" encoding="utf-8"?>
<p:tagLst xmlns:p="http://schemas.openxmlformats.org/presentationml/2006/main">
  <p:tag name="AS_UNIQUEID" val="11894"/>
</p:tagLst>
</file>

<file path=ppt/tags/tag320.xml><?xml version="1.0" encoding="utf-8"?>
<p:tagLst xmlns:p="http://schemas.openxmlformats.org/presentationml/2006/main">
  <p:tag name="AS_UNIQUEID" val="12193"/>
</p:tagLst>
</file>

<file path=ppt/tags/tag321.xml><?xml version="1.0" encoding="utf-8"?>
<p:tagLst xmlns:p="http://schemas.openxmlformats.org/presentationml/2006/main">
  <p:tag name="AS_UNIQUEID" val="12194"/>
</p:tagLst>
</file>

<file path=ppt/tags/tag322.xml><?xml version="1.0" encoding="utf-8"?>
<p:tagLst xmlns:p="http://schemas.openxmlformats.org/presentationml/2006/main">
  <p:tag name="AS_UNIQUEID" val="12195"/>
</p:tagLst>
</file>

<file path=ppt/tags/tag323.xml><?xml version="1.0" encoding="utf-8"?>
<p:tagLst xmlns:p="http://schemas.openxmlformats.org/presentationml/2006/main">
  <p:tag name="AS_UNIQUEID" val="12196"/>
</p:tagLst>
</file>

<file path=ppt/tags/tag324.xml><?xml version="1.0" encoding="utf-8"?>
<p:tagLst xmlns:p="http://schemas.openxmlformats.org/presentationml/2006/main">
  <p:tag name="AS_UNIQUEID" val="12197"/>
</p:tagLst>
</file>

<file path=ppt/tags/tag325.xml><?xml version="1.0" encoding="utf-8"?>
<p:tagLst xmlns:p="http://schemas.openxmlformats.org/presentationml/2006/main">
  <p:tag name="AS_UNIQUEID" val="12198"/>
</p:tagLst>
</file>

<file path=ppt/tags/tag326.xml><?xml version="1.0" encoding="utf-8"?>
<p:tagLst xmlns:p="http://schemas.openxmlformats.org/presentationml/2006/main">
  <p:tag name="AS_UNIQUEID" val="12199"/>
</p:tagLst>
</file>

<file path=ppt/tags/tag327.xml><?xml version="1.0" encoding="utf-8"?>
<p:tagLst xmlns:p="http://schemas.openxmlformats.org/presentationml/2006/main">
  <p:tag name="AS_UNIQUEID" val="12200"/>
</p:tagLst>
</file>

<file path=ppt/tags/tag328.xml><?xml version="1.0" encoding="utf-8"?>
<p:tagLst xmlns:p="http://schemas.openxmlformats.org/presentationml/2006/main">
  <p:tag name="AS_UNIQUEID" val="12201"/>
</p:tagLst>
</file>

<file path=ppt/tags/tag329.xml><?xml version="1.0" encoding="utf-8"?>
<p:tagLst xmlns:p="http://schemas.openxmlformats.org/presentationml/2006/main">
  <p:tag name="AS_UNIQUEID" val="12202"/>
</p:tagLst>
</file>

<file path=ppt/tags/tag33.xml><?xml version="1.0" encoding="utf-8"?>
<p:tagLst xmlns:p="http://schemas.openxmlformats.org/presentationml/2006/main">
  <p:tag name="AS_UNIQUEID" val="11895"/>
</p:tagLst>
</file>

<file path=ppt/tags/tag330.xml><?xml version="1.0" encoding="utf-8"?>
<p:tagLst xmlns:p="http://schemas.openxmlformats.org/presentationml/2006/main">
  <p:tag name="AS_UNIQUEID" val="12203"/>
</p:tagLst>
</file>

<file path=ppt/tags/tag331.xml><?xml version="1.0" encoding="utf-8"?>
<p:tagLst xmlns:p="http://schemas.openxmlformats.org/presentationml/2006/main">
  <p:tag name="AS_UNIQUEID" val="12204"/>
</p:tagLst>
</file>

<file path=ppt/tags/tag332.xml><?xml version="1.0" encoding="utf-8"?>
<p:tagLst xmlns:p="http://schemas.openxmlformats.org/presentationml/2006/main">
  <p:tag name="AS_UNIQUEID" val="12205"/>
</p:tagLst>
</file>

<file path=ppt/tags/tag333.xml><?xml version="1.0" encoding="utf-8"?>
<p:tagLst xmlns:p="http://schemas.openxmlformats.org/presentationml/2006/main">
  <p:tag name="AS_UNIQUEID" val="12206"/>
</p:tagLst>
</file>

<file path=ppt/tags/tag334.xml><?xml version="1.0" encoding="utf-8"?>
<p:tagLst xmlns:p="http://schemas.openxmlformats.org/presentationml/2006/main">
  <p:tag name="AS_UNIQUEID" val="12207"/>
</p:tagLst>
</file>

<file path=ppt/tags/tag335.xml><?xml version="1.0" encoding="utf-8"?>
<p:tagLst xmlns:p="http://schemas.openxmlformats.org/presentationml/2006/main">
  <p:tag name="AS_UNIQUEID" val="12208"/>
</p:tagLst>
</file>

<file path=ppt/tags/tag336.xml><?xml version="1.0" encoding="utf-8"?>
<p:tagLst xmlns:p="http://schemas.openxmlformats.org/presentationml/2006/main">
  <p:tag name="AS_UNIQUEID" val="12209"/>
</p:tagLst>
</file>

<file path=ppt/tags/tag337.xml><?xml version="1.0" encoding="utf-8"?>
<p:tagLst xmlns:p="http://schemas.openxmlformats.org/presentationml/2006/main">
  <p:tag name="AS_UNIQUEID" val="12210"/>
</p:tagLst>
</file>

<file path=ppt/tags/tag338.xml><?xml version="1.0" encoding="utf-8"?>
<p:tagLst xmlns:p="http://schemas.openxmlformats.org/presentationml/2006/main">
  <p:tag name="AS_UNIQUEID" val="12211"/>
</p:tagLst>
</file>

<file path=ppt/tags/tag339.xml><?xml version="1.0" encoding="utf-8"?>
<p:tagLst xmlns:p="http://schemas.openxmlformats.org/presentationml/2006/main">
  <p:tag name="AS_UNIQUEID" val="12212"/>
</p:tagLst>
</file>

<file path=ppt/tags/tag34.xml><?xml version="1.0" encoding="utf-8"?>
<p:tagLst xmlns:p="http://schemas.openxmlformats.org/presentationml/2006/main">
  <p:tag name="AS_UNIQUEID" val="11896"/>
</p:tagLst>
</file>

<file path=ppt/tags/tag340.xml><?xml version="1.0" encoding="utf-8"?>
<p:tagLst xmlns:p="http://schemas.openxmlformats.org/presentationml/2006/main">
  <p:tag name="AS_UNIQUEID" val="12213"/>
</p:tagLst>
</file>

<file path=ppt/tags/tag341.xml><?xml version="1.0" encoding="utf-8"?>
<p:tagLst xmlns:p="http://schemas.openxmlformats.org/presentationml/2006/main">
  <p:tag name="AS_UNIQUEID" val="12214"/>
</p:tagLst>
</file>

<file path=ppt/tags/tag342.xml><?xml version="1.0" encoding="utf-8"?>
<p:tagLst xmlns:p="http://schemas.openxmlformats.org/presentationml/2006/main">
  <p:tag name="AS_UNIQUEID" val="12215"/>
</p:tagLst>
</file>

<file path=ppt/tags/tag343.xml><?xml version="1.0" encoding="utf-8"?>
<p:tagLst xmlns:p="http://schemas.openxmlformats.org/presentationml/2006/main">
  <p:tag name="AS_UNIQUEID" val="12216"/>
</p:tagLst>
</file>

<file path=ppt/tags/tag344.xml><?xml version="1.0" encoding="utf-8"?>
<p:tagLst xmlns:p="http://schemas.openxmlformats.org/presentationml/2006/main">
  <p:tag name="AS_UNIQUEID" val="12217"/>
</p:tagLst>
</file>

<file path=ppt/tags/tag345.xml><?xml version="1.0" encoding="utf-8"?>
<p:tagLst xmlns:p="http://schemas.openxmlformats.org/presentationml/2006/main">
  <p:tag name="AS_UNIQUEID" val="12218"/>
</p:tagLst>
</file>

<file path=ppt/tags/tag346.xml><?xml version="1.0" encoding="utf-8"?>
<p:tagLst xmlns:p="http://schemas.openxmlformats.org/presentationml/2006/main">
  <p:tag name="AS_UNIQUEID" val="12219"/>
</p:tagLst>
</file>

<file path=ppt/tags/tag347.xml><?xml version="1.0" encoding="utf-8"?>
<p:tagLst xmlns:p="http://schemas.openxmlformats.org/presentationml/2006/main">
  <p:tag name="AS_UNIQUEID" val="12220"/>
</p:tagLst>
</file>

<file path=ppt/tags/tag348.xml><?xml version="1.0" encoding="utf-8"?>
<p:tagLst xmlns:p="http://schemas.openxmlformats.org/presentationml/2006/main">
  <p:tag name="AS_UNIQUEID" val="12221"/>
</p:tagLst>
</file>

<file path=ppt/tags/tag349.xml><?xml version="1.0" encoding="utf-8"?>
<p:tagLst xmlns:p="http://schemas.openxmlformats.org/presentationml/2006/main">
  <p:tag name="AS_UNIQUEID" val="12222"/>
</p:tagLst>
</file>

<file path=ppt/tags/tag35.xml><?xml version="1.0" encoding="utf-8"?>
<p:tagLst xmlns:p="http://schemas.openxmlformats.org/presentationml/2006/main">
  <p:tag name="AS_UNIQUEID" val="11897"/>
</p:tagLst>
</file>

<file path=ppt/tags/tag350.xml><?xml version="1.0" encoding="utf-8"?>
<p:tagLst xmlns:p="http://schemas.openxmlformats.org/presentationml/2006/main">
  <p:tag name="AS_UNIQUEID" val="12223"/>
</p:tagLst>
</file>

<file path=ppt/tags/tag351.xml><?xml version="1.0" encoding="utf-8"?>
<p:tagLst xmlns:p="http://schemas.openxmlformats.org/presentationml/2006/main">
  <p:tag name="AS_UNIQUEID" val="12224"/>
</p:tagLst>
</file>

<file path=ppt/tags/tag352.xml><?xml version="1.0" encoding="utf-8"?>
<p:tagLst xmlns:p="http://schemas.openxmlformats.org/presentationml/2006/main">
  <p:tag name="AS_UNIQUEID" val="12225"/>
</p:tagLst>
</file>

<file path=ppt/tags/tag353.xml><?xml version="1.0" encoding="utf-8"?>
<p:tagLst xmlns:p="http://schemas.openxmlformats.org/presentationml/2006/main">
  <p:tag name="AS_UNIQUEID" val="12226"/>
</p:tagLst>
</file>

<file path=ppt/tags/tag354.xml><?xml version="1.0" encoding="utf-8"?>
<p:tagLst xmlns:p="http://schemas.openxmlformats.org/presentationml/2006/main">
  <p:tag name="AS_UNIQUEID" val="12227"/>
</p:tagLst>
</file>

<file path=ppt/tags/tag355.xml><?xml version="1.0" encoding="utf-8"?>
<p:tagLst xmlns:p="http://schemas.openxmlformats.org/presentationml/2006/main">
  <p:tag name="AS_UNIQUEID" val="12228"/>
</p:tagLst>
</file>

<file path=ppt/tags/tag356.xml><?xml version="1.0" encoding="utf-8"?>
<p:tagLst xmlns:p="http://schemas.openxmlformats.org/presentationml/2006/main">
  <p:tag name="AS_UNIQUEID" val="12229"/>
</p:tagLst>
</file>

<file path=ppt/tags/tag357.xml><?xml version="1.0" encoding="utf-8"?>
<p:tagLst xmlns:p="http://schemas.openxmlformats.org/presentationml/2006/main">
  <p:tag name="AS_UNIQUEID" val="12230"/>
</p:tagLst>
</file>

<file path=ppt/tags/tag358.xml><?xml version="1.0" encoding="utf-8"?>
<p:tagLst xmlns:p="http://schemas.openxmlformats.org/presentationml/2006/main">
  <p:tag name="AS_UNIQUEID" val="12231"/>
</p:tagLst>
</file>

<file path=ppt/tags/tag359.xml><?xml version="1.0" encoding="utf-8"?>
<p:tagLst xmlns:p="http://schemas.openxmlformats.org/presentationml/2006/main">
  <p:tag name="AS_UNIQUEID" val="12232"/>
</p:tagLst>
</file>

<file path=ppt/tags/tag36.xml><?xml version="1.0" encoding="utf-8"?>
<p:tagLst xmlns:p="http://schemas.openxmlformats.org/presentationml/2006/main">
  <p:tag name="AS_UNIQUEID" val="11898"/>
</p:tagLst>
</file>

<file path=ppt/tags/tag360.xml><?xml version="1.0" encoding="utf-8"?>
<p:tagLst xmlns:p="http://schemas.openxmlformats.org/presentationml/2006/main">
  <p:tag name="AS_UNIQUEID" val="12233"/>
</p:tagLst>
</file>

<file path=ppt/tags/tag361.xml><?xml version="1.0" encoding="utf-8"?>
<p:tagLst xmlns:p="http://schemas.openxmlformats.org/presentationml/2006/main">
  <p:tag name="AS_UNIQUEID" val="12234"/>
</p:tagLst>
</file>

<file path=ppt/tags/tag362.xml><?xml version="1.0" encoding="utf-8"?>
<p:tagLst xmlns:p="http://schemas.openxmlformats.org/presentationml/2006/main">
  <p:tag name="AS_UNIQUEID" val="12235"/>
</p:tagLst>
</file>

<file path=ppt/tags/tag363.xml><?xml version="1.0" encoding="utf-8"?>
<p:tagLst xmlns:p="http://schemas.openxmlformats.org/presentationml/2006/main">
  <p:tag name="AS_UNIQUEID" val="12236"/>
</p:tagLst>
</file>

<file path=ppt/tags/tag364.xml><?xml version="1.0" encoding="utf-8"?>
<p:tagLst xmlns:p="http://schemas.openxmlformats.org/presentationml/2006/main">
  <p:tag name="AS_UNIQUEID" val="12237"/>
</p:tagLst>
</file>

<file path=ppt/tags/tag365.xml><?xml version="1.0" encoding="utf-8"?>
<p:tagLst xmlns:p="http://schemas.openxmlformats.org/presentationml/2006/main">
  <p:tag name="AS_UNIQUEID" val="12238"/>
</p:tagLst>
</file>

<file path=ppt/tags/tag366.xml><?xml version="1.0" encoding="utf-8"?>
<p:tagLst xmlns:p="http://schemas.openxmlformats.org/presentationml/2006/main">
  <p:tag name="AS_UNIQUEID" val="12239"/>
</p:tagLst>
</file>

<file path=ppt/tags/tag367.xml><?xml version="1.0" encoding="utf-8"?>
<p:tagLst xmlns:p="http://schemas.openxmlformats.org/presentationml/2006/main">
  <p:tag name="AS_UNIQUEID" val="12240"/>
</p:tagLst>
</file>

<file path=ppt/tags/tag368.xml><?xml version="1.0" encoding="utf-8"?>
<p:tagLst xmlns:p="http://schemas.openxmlformats.org/presentationml/2006/main">
  <p:tag name="AS_UNIQUEID" val="12241"/>
</p:tagLst>
</file>

<file path=ppt/tags/tag369.xml><?xml version="1.0" encoding="utf-8"?>
<p:tagLst xmlns:p="http://schemas.openxmlformats.org/presentationml/2006/main">
  <p:tag name="AS_UNIQUEID" val="12242"/>
</p:tagLst>
</file>

<file path=ppt/tags/tag37.xml><?xml version="1.0" encoding="utf-8"?>
<p:tagLst xmlns:p="http://schemas.openxmlformats.org/presentationml/2006/main">
  <p:tag name="AS_UNIQUEID" val="11899"/>
</p:tagLst>
</file>

<file path=ppt/tags/tag370.xml><?xml version="1.0" encoding="utf-8"?>
<p:tagLst xmlns:p="http://schemas.openxmlformats.org/presentationml/2006/main">
  <p:tag name="AS_UNIQUEID" val="12243"/>
</p:tagLst>
</file>

<file path=ppt/tags/tag371.xml><?xml version="1.0" encoding="utf-8"?>
<p:tagLst xmlns:p="http://schemas.openxmlformats.org/presentationml/2006/main">
  <p:tag name="AS_UNIQUEID" val="12244"/>
</p:tagLst>
</file>

<file path=ppt/tags/tag372.xml><?xml version="1.0" encoding="utf-8"?>
<p:tagLst xmlns:p="http://schemas.openxmlformats.org/presentationml/2006/main">
  <p:tag name="AS_UNIQUEID" val="12245"/>
</p:tagLst>
</file>

<file path=ppt/tags/tag373.xml><?xml version="1.0" encoding="utf-8"?>
<p:tagLst xmlns:p="http://schemas.openxmlformats.org/presentationml/2006/main">
  <p:tag name="AS_UNIQUEID" val="12246"/>
</p:tagLst>
</file>

<file path=ppt/tags/tag374.xml><?xml version="1.0" encoding="utf-8"?>
<p:tagLst xmlns:p="http://schemas.openxmlformats.org/presentationml/2006/main">
  <p:tag name="AS_UNIQUEID" val="12247"/>
</p:tagLst>
</file>

<file path=ppt/tags/tag375.xml><?xml version="1.0" encoding="utf-8"?>
<p:tagLst xmlns:p="http://schemas.openxmlformats.org/presentationml/2006/main">
  <p:tag name="AS_UNIQUEID" val="12248"/>
</p:tagLst>
</file>

<file path=ppt/tags/tag376.xml><?xml version="1.0" encoding="utf-8"?>
<p:tagLst xmlns:p="http://schemas.openxmlformats.org/presentationml/2006/main">
  <p:tag name="AS_UNIQUEID" val="12249"/>
</p:tagLst>
</file>

<file path=ppt/tags/tag377.xml><?xml version="1.0" encoding="utf-8"?>
<p:tagLst xmlns:p="http://schemas.openxmlformats.org/presentationml/2006/main">
  <p:tag name="AS_UNIQUEID" val="12250"/>
</p:tagLst>
</file>

<file path=ppt/tags/tag378.xml><?xml version="1.0" encoding="utf-8"?>
<p:tagLst xmlns:p="http://schemas.openxmlformats.org/presentationml/2006/main">
  <p:tag name="AS_UNIQUEID" val="12251"/>
</p:tagLst>
</file>

<file path=ppt/tags/tag379.xml><?xml version="1.0" encoding="utf-8"?>
<p:tagLst xmlns:p="http://schemas.openxmlformats.org/presentationml/2006/main">
  <p:tag name="AS_UNIQUEID" val="12252"/>
</p:tagLst>
</file>

<file path=ppt/tags/tag38.xml><?xml version="1.0" encoding="utf-8"?>
<p:tagLst xmlns:p="http://schemas.openxmlformats.org/presentationml/2006/main">
  <p:tag name="AS_UNIQUEID" val="11900"/>
</p:tagLst>
</file>

<file path=ppt/tags/tag380.xml><?xml version="1.0" encoding="utf-8"?>
<p:tagLst xmlns:p="http://schemas.openxmlformats.org/presentationml/2006/main">
  <p:tag name="AS_UNIQUEID" val="12253"/>
</p:tagLst>
</file>

<file path=ppt/tags/tag381.xml><?xml version="1.0" encoding="utf-8"?>
<p:tagLst xmlns:p="http://schemas.openxmlformats.org/presentationml/2006/main">
  <p:tag name="AS_UNIQUEID" val="12254"/>
</p:tagLst>
</file>

<file path=ppt/tags/tag382.xml><?xml version="1.0" encoding="utf-8"?>
<p:tagLst xmlns:p="http://schemas.openxmlformats.org/presentationml/2006/main">
  <p:tag name="AS_UNIQUEID" val="12255"/>
</p:tagLst>
</file>

<file path=ppt/tags/tag383.xml><?xml version="1.0" encoding="utf-8"?>
<p:tagLst xmlns:p="http://schemas.openxmlformats.org/presentationml/2006/main">
  <p:tag name="AS_UNIQUEID" val="12256"/>
</p:tagLst>
</file>

<file path=ppt/tags/tag384.xml><?xml version="1.0" encoding="utf-8"?>
<p:tagLst xmlns:p="http://schemas.openxmlformats.org/presentationml/2006/main">
  <p:tag name="AS_UNIQUEID" val="12257"/>
</p:tagLst>
</file>

<file path=ppt/tags/tag385.xml><?xml version="1.0" encoding="utf-8"?>
<p:tagLst xmlns:p="http://schemas.openxmlformats.org/presentationml/2006/main">
  <p:tag name="AS_UNIQUEID" val="12258"/>
</p:tagLst>
</file>

<file path=ppt/tags/tag386.xml><?xml version="1.0" encoding="utf-8"?>
<p:tagLst xmlns:p="http://schemas.openxmlformats.org/presentationml/2006/main">
  <p:tag name="AS_UNIQUEID" val="12259"/>
</p:tagLst>
</file>

<file path=ppt/tags/tag387.xml><?xml version="1.0" encoding="utf-8"?>
<p:tagLst xmlns:p="http://schemas.openxmlformats.org/presentationml/2006/main">
  <p:tag name="AS_UNIQUEID" val="12260"/>
</p:tagLst>
</file>

<file path=ppt/tags/tag388.xml><?xml version="1.0" encoding="utf-8"?>
<p:tagLst xmlns:p="http://schemas.openxmlformats.org/presentationml/2006/main">
  <p:tag name="AS_UNIQUEID" val="12261"/>
</p:tagLst>
</file>

<file path=ppt/tags/tag389.xml><?xml version="1.0" encoding="utf-8"?>
<p:tagLst xmlns:p="http://schemas.openxmlformats.org/presentationml/2006/main">
  <p:tag name="AS_UNIQUEID" val="12262"/>
</p:tagLst>
</file>

<file path=ppt/tags/tag39.xml><?xml version="1.0" encoding="utf-8"?>
<p:tagLst xmlns:p="http://schemas.openxmlformats.org/presentationml/2006/main">
  <p:tag name="AS_UNIQUEID" val="11901"/>
</p:tagLst>
</file>

<file path=ppt/tags/tag390.xml><?xml version="1.0" encoding="utf-8"?>
<p:tagLst xmlns:p="http://schemas.openxmlformats.org/presentationml/2006/main">
  <p:tag name="AS_UNIQUEID" val="12263"/>
</p:tagLst>
</file>

<file path=ppt/tags/tag391.xml><?xml version="1.0" encoding="utf-8"?>
<p:tagLst xmlns:p="http://schemas.openxmlformats.org/presentationml/2006/main">
  <p:tag name="AS_UNIQUEID" val="12264"/>
</p:tagLst>
</file>

<file path=ppt/tags/tag392.xml><?xml version="1.0" encoding="utf-8"?>
<p:tagLst xmlns:p="http://schemas.openxmlformats.org/presentationml/2006/main">
  <p:tag name="AS_UNIQUEID" val="12265"/>
</p:tagLst>
</file>

<file path=ppt/tags/tag393.xml><?xml version="1.0" encoding="utf-8"?>
<p:tagLst xmlns:p="http://schemas.openxmlformats.org/presentationml/2006/main">
  <p:tag name="AS_UNIQUEID" val="12266"/>
</p:tagLst>
</file>

<file path=ppt/tags/tag394.xml><?xml version="1.0" encoding="utf-8"?>
<p:tagLst xmlns:p="http://schemas.openxmlformats.org/presentationml/2006/main">
  <p:tag name="AS_UNIQUEID" val="12267"/>
</p:tagLst>
</file>

<file path=ppt/tags/tag395.xml><?xml version="1.0" encoding="utf-8"?>
<p:tagLst xmlns:p="http://schemas.openxmlformats.org/presentationml/2006/main">
  <p:tag name="AS_UNIQUEID" val="12268"/>
</p:tagLst>
</file>

<file path=ppt/tags/tag396.xml><?xml version="1.0" encoding="utf-8"?>
<p:tagLst xmlns:p="http://schemas.openxmlformats.org/presentationml/2006/main">
  <p:tag name="AS_UNIQUEID" val="12269"/>
</p:tagLst>
</file>

<file path=ppt/tags/tag397.xml><?xml version="1.0" encoding="utf-8"?>
<p:tagLst xmlns:p="http://schemas.openxmlformats.org/presentationml/2006/main">
  <p:tag name="AS_UNIQUEID" val="12270"/>
</p:tagLst>
</file>

<file path=ppt/tags/tag398.xml><?xml version="1.0" encoding="utf-8"?>
<p:tagLst xmlns:p="http://schemas.openxmlformats.org/presentationml/2006/main">
  <p:tag name="AS_UNIQUEID" val="12271"/>
</p:tagLst>
</file>

<file path=ppt/tags/tag399.xml><?xml version="1.0" encoding="utf-8"?>
<p:tagLst xmlns:p="http://schemas.openxmlformats.org/presentationml/2006/main">
  <p:tag name="AS_UNIQUEID" val="12272"/>
</p:tagLst>
</file>

<file path=ppt/tags/tag4.xml><?xml version="1.0" encoding="utf-8"?>
<p:tagLst xmlns:p="http://schemas.openxmlformats.org/presentationml/2006/main">
  <p:tag name="AS_UNIQUEID" val="11866"/>
</p:tagLst>
</file>

<file path=ppt/tags/tag40.xml><?xml version="1.0" encoding="utf-8"?>
<p:tagLst xmlns:p="http://schemas.openxmlformats.org/presentationml/2006/main">
  <p:tag name="AS_UNIQUEID" val="11902"/>
</p:tagLst>
</file>

<file path=ppt/tags/tag400.xml><?xml version="1.0" encoding="utf-8"?>
<p:tagLst xmlns:p="http://schemas.openxmlformats.org/presentationml/2006/main">
  <p:tag name="AS_UNIQUEID" val="12273"/>
</p:tagLst>
</file>

<file path=ppt/tags/tag401.xml><?xml version="1.0" encoding="utf-8"?>
<p:tagLst xmlns:p="http://schemas.openxmlformats.org/presentationml/2006/main">
  <p:tag name="AS_UNIQUEID" val="12274"/>
</p:tagLst>
</file>

<file path=ppt/tags/tag402.xml><?xml version="1.0" encoding="utf-8"?>
<p:tagLst xmlns:p="http://schemas.openxmlformats.org/presentationml/2006/main">
  <p:tag name="AS_UNIQUEID" val="12275"/>
</p:tagLst>
</file>

<file path=ppt/tags/tag403.xml><?xml version="1.0" encoding="utf-8"?>
<p:tagLst xmlns:p="http://schemas.openxmlformats.org/presentationml/2006/main">
  <p:tag name="AS_UNIQUEID" val="12276"/>
</p:tagLst>
</file>

<file path=ppt/tags/tag404.xml><?xml version="1.0" encoding="utf-8"?>
<p:tagLst xmlns:p="http://schemas.openxmlformats.org/presentationml/2006/main">
  <p:tag name="AS_UNIQUEID" val="12277"/>
</p:tagLst>
</file>

<file path=ppt/tags/tag405.xml><?xml version="1.0" encoding="utf-8"?>
<p:tagLst xmlns:p="http://schemas.openxmlformats.org/presentationml/2006/main">
  <p:tag name="AS_UNIQUEID" val="12278"/>
</p:tagLst>
</file>

<file path=ppt/tags/tag406.xml><?xml version="1.0" encoding="utf-8"?>
<p:tagLst xmlns:p="http://schemas.openxmlformats.org/presentationml/2006/main">
  <p:tag name="AS_UNIQUEID" val="12279"/>
</p:tagLst>
</file>

<file path=ppt/tags/tag407.xml><?xml version="1.0" encoding="utf-8"?>
<p:tagLst xmlns:p="http://schemas.openxmlformats.org/presentationml/2006/main">
  <p:tag name="AS_UNIQUEID" val="12280"/>
</p:tagLst>
</file>

<file path=ppt/tags/tag408.xml><?xml version="1.0" encoding="utf-8"?>
<p:tagLst xmlns:p="http://schemas.openxmlformats.org/presentationml/2006/main">
  <p:tag name="AS_UNIQUEID" val="12281"/>
</p:tagLst>
</file>

<file path=ppt/tags/tag409.xml><?xml version="1.0" encoding="utf-8"?>
<p:tagLst xmlns:p="http://schemas.openxmlformats.org/presentationml/2006/main">
  <p:tag name="AS_UNIQUEID" val="12282"/>
</p:tagLst>
</file>

<file path=ppt/tags/tag41.xml><?xml version="1.0" encoding="utf-8"?>
<p:tagLst xmlns:p="http://schemas.openxmlformats.org/presentationml/2006/main">
  <p:tag name="AS_UNIQUEID" val="11903"/>
</p:tagLst>
</file>

<file path=ppt/tags/tag410.xml><?xml version="1.0" encoding="utf-8"?>
<p:tagLst xmlns:p="http://schemas.openxmlformats.org/presentationml/2006/main">
  <p:tag name="AS_UNIQUEID" val="12283"/>
</p:tagLst>
</file>

<file path=ppt/tags/tag411.xml><?xml version="1.0" encoding="utf-8"?>
<p:tagLst xmlns:p="http://schemas.openxmlformats.org/presentationml/2006/main">
  <p:tag name="AS_UNIQUEID" val="12284"/>
</p:tagLst>
</file>

<file path=ppt/tags/tag412.xml><?xml version="1.0" encoding="utf-8"?>
<p:tagLst xmlns:p="http://schemas.openxmlformats.org/presentationml/2006/main">
  <p:tag name="AS_UNIQUEID" val="12285"/>
</p:tagLst>
</file>

<file path=ppt/tags/tag413.xml><?xml version="1.0" encoding="utf-8"?>
<p:tagLst xmlns:p="http://schemas.openxmlformats.org/presentationml/2006/main">
  <p:tag name="AS_UNIQUEID" val="12286"/>
</p:tagLst>
</file>

<file path=ppt/tags/tag414.xml><?xml version="1.0" encoding="utf-8"?>
<p:tagLst xmlns:p="http://schemas.openxmlformats.org/presentationml/2006/main">
  <p:tag name="AS_UNIQUEID" val="12287"/>
</p:tagLst>
</file>

<file path=ppt/tags/tag415.xml><?xml version="1.0" encoding="utf-8"?>
<p:tagLst xmlns:p="http://schemas.openxmlformats.org/presentationml/2006/main">
  <p:tag name="AS_UNIQUEID" val="12288"/>
</p:tagLst>
</file>

<file path=ppt/tags/tag416.xml><?xml version="1.0" encoding="utf-8"?>
<p:tagLst xmlns:p="http://schemas.openxmlformats.org/presentationml/2006/main">
  <p:tag name="AS_UNIQUEID" val="12289"/>
</p:tagLst>
</file>

<file path=ppt/tags/tag417.xml><?xml version="1.0" encoding="utf-8"?>
<p:tagLst xmlns:p="http://schemas.openxmlformats.org/presentationml/2006/main">
  <p:tag name="AS_UNIQUEID" val="12290"/>
</p:tagLst>
</file>

<file path=ppt/tags/tag418.xml><?xml version="1.0" encoding="utf-8"?>
<p:tagLst xmlns:p="http://schemas.openxmlformats.org/presentationml/2006/main">
  <p:tag name="AS_UNIQUEID" val="12291"/>
</p:tagLst>
</file>

<file path=ppt/tags/tag419.xml><?xml version="1.0" encoding="utf-8"?>
<p:tagLst xmlns:p="http://schemas.openxmlformats.org/presentationml/2006/main">
  <p:tag name="AS_UNIQUEID" val="12292"/>
</p:tagLst>
</file>

<file path=ppt/tags/tag42.xml><?xml version="1.0" encoding="utf-8"?>
<p:tagLst xmlns:p="http://schemas.openxmlformats.org/presentationml/2006/main">
  <p:tag name="AS_UNIQUEID" val="11904"/>
</p:tagLst>
</file>

<file path=ppt/tags/tag420.xml><?xml version="1.0" encoding="utf-8"?>
<p:tagLst xmlns:p="http://schemas.openxmlformats.org/presentationml/2006/main">
  <p:tag name="AS_UNIQUEID" val="12293"/>
</p:tagLst>
</file>

<file path=ppt/tags/tag421.xml><?xml version="1.0" encoding="utf-8"?>
<p:tagLst xmlns:p="http://schemas.openxmlformats.org/presentationml/2006/main">
  <p:tag name="AS_UNIQUEID" val="12294"/>
</p:tagLst>
</file>

<file path=ppt/tags/tag422.xml><?xml version="1.0" encoding="utf-8"?>
<p:tagLst xmlns:p="http://schemas.openxmlformats.org/presentationml/2006/main">
  <p:tag name="AS_UNIQUEID" val="12295"/>
</p:tagLst>
</file>

<file path=ppt/tags/tag423.xml><?xml version="1.0" encoding="utf-8"?>
<p:tagLst xmlns:p="http://schemas.openxmlformats.org/presentationml/2006/main">
  <p:tag name="AS_UNIQUEID" val="12296"/>
</p:tagLst>
</file>

<file path=ppt/tags/tag424.xml><?xml version="1.0" encoding="utf-8"?>
<p:tagLst xmlns:p="http://schemas.openxmlformats.org/presentationml/2006/main">
  <p:tag name="AS_UNIQUEID" val="12297"/>
</p:tagLst>
</file>

<file path=ppt/tags/tag425.xml><?xml version="1.0" encoding="utf-8"?>
<p:tagLst xmlns:p="http://schemas.openxmlformats.org/presentationml/2006/main">
  <p:tag name="AS_UNIQUEID" val="12298"/>
</p:tagLst>
</file>

<file path=ppt/tags/tag426.xml><?xml version="1.0" encoding="utf-8"?>
<p:tagLst xmlns:p="http://schemas.openxmlformats.org/presentationml/2006/main">
  <p:tag name="AS_UNIQUEID" val="12299"/>
</p:tagLst>
</file>

<file path=ppt/tags/tag427.xml><?xml version="1.0" encoding="utf-8"?>
<p:tagLst xmlns:p="http://schemas.openxmlformats.org/presentationml/2006/main">
  <p:tag name="AS_UNIQUEID" val="12300"/>
</p:tagLst>
</file>

<file path=ppt/tags/tag428.xml><?xml version="1.0" encoding="utf-8"?>
<p:tagLst xmlns:p="http://schemas.openxmlformats.org/presentationml/2006/main">
  <p:tag name="AS_UNIQUEID" val="12301"/>
</p:tagLst>
</file>

<file path=ppt/tags/tag429.xml><?xml version="1.0" encoding="utf-8"?>
<p:tagLst xmlns:p="http://schemas.openxmlformats.org/presentationml/2006/main">
  <p:tag name="AS_UNIQUEID" val="12302"/>
</p:tagLst>
</file>

<file path=ppt/tags/tag43.xml><?xml version="1.0" encoding="utf-8"?>
<p:tagLst xmlns:p="http://schemas.openxmlformats.org/presentationml/2006/main">
  <p:tag name="AS_UNIQUEID" val="11905"/>
</p:tagLst>
</file>

<file path=ppt/tags/tag430.xml><?xml version="1.0" encoding="utf-8"?>
<p:tagLst xmlns:p="http://schemas.openxmlformats.org/presentationml/2006/main">
  <p:tag name="AS_UNIQUEID" val="12303"/>
</p:tagLst>
</file>

<file path=ppt/tags/tag431.xml><?xml version="1.0" encoding="utf-8"?>
<p:tagLst xmlns:p="http://schemas.openxmlformats.org/presentationml/2006/main">
  <p:tag name="AS_UNIQUEID" val="12304"/>
</p:tagLst>
</file>

<file path=ppt/tags/tag432.xml><?xml version="1.0" encoding="utf-8"?>
<p:tagLst xmlns:p="http://schemas.openxmlformats.org/presentationml/2006/main">
  <p:tag name="AS_UNIQUEID" val="12305"/>
</p:tagLst>
</file>

<file path=ppt/tags/tag433.xml><?xml version="1.0" encoding="utf-8"?>
<p:tagLst xmlns:p="http://schemas.openxmlformats.org/presentationml/2006/main">
  <p:tag name="AS_UNIQUEID" val="12306"/>
</p:tagLst>
</file>

<file path=ppt/tags/tag434.xml><?xml version="1.0" encoding="utf-8"?>
<p:tagLst xmlns:p="http://schemas.openxmlformats.org/presentationml/2006/main">
  <p:tag name="AS_UNIQUEID" val="12307"/>
</p:tagLst>
</file>

<file path=ppt/tags/tag435.xml><?xml version="1.0" encoding="utf-8"?>
<p:tagLst xmlns:p="http://schemas.openxmlformats.org/presentationml/2006/main">
  <p:tag name="AS_UNIQUEID" val="12308"/>
</p:tagLst>
</file>

<file path=ppt/tags/tag436.xml><?xml version="1.0" encoding="utf-8"?>
<p:tagLst xmlns:p="http://schemas.openxmlformats.org/presentationml/2006/main">
  <p:tag name="AS_UNIQUEID" val="12309"/>
</p:tagLst>
</file>

<file path=ppt/tags/tag437.xml><?xml version="1.0" encoding="utf-8"?>
<p:tagLst xmlns:p="http://schemas.openxmlformats.org/presentationml/2006/main">
  <p:tag name="AS_UNIQUEID" val="12310"/>
</p:tagLst>
</file>

<file path=ppt/tags/tag438.xml><?xml version="1.0" encoding="utf-8"?>
<p:tagLst xmlns:p="http://schemas.openxmlformats.org/presentationml/2006/main">
  <p:tag name="AS_UNIQUEID" val="12311"/>
</p:tagLst>
</file>

<file path=ppt/tags/tag439.xml><?xml version="1.0" encoding="utf-8"?>
<p:tagLst xmlns:p="http://schemas.openxmlformats.org/presentationml/2006/main">
  <p:tag name="AS_UNIQUEID" val="12312"/>
</p:tagLst>
</file>

<file path=ppt/tags/tag44.xml><?xml version="1.0" encoding="utf-8"?>
<p:tagLst xmlns:p="http://schemas.openxmlformats.org/presentationml/2006/main">
  <p:tag name="AS_UNIQUEID" val="11906"/>
</p:tagLst>
</file>

<file path=ppt/tags/tag440.xml><?xml version="1.0" encoding="utf-8"?>
<p:tagLst xmlns:p="http://schemas.openxmlformats.org/presentationml/2006/main">
  <p:tag name="AS_UNIQUEID" val="12313"/>
</p:tagLst>
</file>

<file path=ppt/tags/tag441.xml><?xml version="1.0" encoding="utf-8"?>
<p:tagLst xmlns:p="http://schemas.openxmlformats.org/presentationml/2006/main">
  <p:tag name="AS_UNIQUEID" val="12314"/>
</p:tagLst>
</file>

<file path=ppt/tags/tag442.xml><?xml version="1.0" encoding="utf-8"?>
<p:tagLst xmlns:p="http://schemas.openxmlformats.org/presentationml/2006/main">
  <p:tag name="AS_UNIQUEID" val="12315"/>
</p:tagLst>
</file>

<file path=ppt/tags/tag443.xml><?xml version="1.0" encoding="utf-8"?>
<p:tagLst xmlns:p="http://schemas.openxmlformats.org/presentationml/2006/main">
  <p:tag name="AS_UNIQUEID" val="12316"/>
</p:tagLst>
</file>

<file path=ppt/tags/tag444.xml><?xml version="1.0" encoding="utf-8"?>
<p:tagLst xmlns:p="http://schemas.openxmlformats.org/presentationml/2006/main">
  <p:tag name="AS_UNIQUEID" val="12317"/>
</p:tagLst>
</file>

<file path=ppt/tags/tag445.xml><?xml version="1.0" encoding="utf-8"?>
<p:tagLst xmlns:p="http://schemas.openxmlformats.org/presentationml/2006/main">
  <p:tag name="AS_UNIQUEID" val="12318"/>
</p:tagLst>
</file>

<file path=ppt/tags/tag446.xml><?xml version="1.0" encoding="utf-8"?>
<p:tagLst xmlns:p="http://schemas.openxmlformats.org/presentationml/2006/main">
  <p:tag name="AS_UNIQUEID" val="12319"/>
</p:tagLst>
</file>

<file path=ppt/tags/tag447.xml><?xml version="1.0" encoding="utf-8"?>
<p:tagLst xmlns:p="http://schemas.openxmlformats.org/presentationml/2006/main">
  <p:tag name="AS_UNIQUEID" val="12320"/>
</p:tagLst>
</file>

<file path=ppt/tags/tag448.xml><?xml version="1.0" encoding="utf-8"?>
<p:tagLst xmlns:p="http://schemas.openxmlformats.org/presentationml/2006/main">
  <p:tag name="AS_UNIQUEID" val="12321"/>
</p:tagLst>
</file>

<file path=ppt/tags/tag449.xml><?xml version="1.0" encoding="utf-8"?>
<p:tagLst xmlns:p="http://schemas.openxmlformats.org/presentationml/2006/main">
  <p:tag name="AS_UNIQUEID" val="12322"/>
</p:tagLst>
</file>

<file path=ppt/tags/tag45.xml><?xml version="1.0" encoding="utf-8"?>
<p:tagLst xmlns:p="http://schemas.openxmlformats.org/presentationml/2006/main">
  <p:tag name="AS_UNIQUEID" val="11907"/>
</p:tagLst>
</file>

<file path=ppt/tags/tag450.xml><?xml version="1.0" encoding="utf-8"?>
<p:tagLst xmlns:p="http://schemas.openxmlformats.org/presentationml/2006/main">
  <p:tag name="AS_UNIQUEID" val="12323"/>
</p:tagLst>
</file>

<file path=ppt/tags/tag451.xml><?xml version="1.0" encoding="utf-8"?>
<p:tagLst xmlns:p="http://schemas.openxmlformats.org/presentationml/2006/main">
  <p:tag name="AS_UNIQUEID" val="12324"/>
</p:tagLst>
</file>

<file path=ppt/tags/tag452.xml><?xml version="1.0" encoding="utf-8"?>
<p:tagLst xmlns:p="http://schemas.openxmlformats.org/presentationml/2006/main">
  <p:tag name="AS_UNIQUEID" val="12325"/>
</p:tagLst>
</file>

<file path=ppt/tags/tag453.xml><?xml version="1.0" encoding="utf-8"?>
<p:tagLst xmlns:p="http://schemas.openxmlformats.org/presentationml/2006/main">
  <p:tag name="AS_UNIQUEID" val="12326"/>
</p:tagLst>
</file>

<file path=ppt/tags/tag454.xml><?xml version="1.0" encoding="utf-8"?>
<p:tagLst xmlns:p="http://schemas.openxmlformats.org/presentationml/2006/main">
  <p:tag name="AS_UNIQUEID" val="12327"/>
</p:tagLst>
</file>

<file path=ppt/tags/tag455.xml><?xml version="1.0" encoding="utf-8"?>
<p:tagLst xmlns:p="http://schemas.openxmlformats.org/presentationml/2006/main">
  <p:tag name="AS_UNIQUEID" val="12328"/>
</p:tagLst>
</file>

<file path=ppt/tags/tag456.xml><?xml version="1.0" encoding="utf-8"?>
<p:tagLst xmlns:p="http://schemas.openxmlformats.org/presentationml/2006/main">
  <p:tag name="AS_UNIQUEID" val="12329"/>
</p:tagLst>
</file>

<file path=ppt/tags/tag457.xml><?xml version="1.0" encoding="utf-8"?>
<p:tagLst xmlns:p="http://schemas.openxmlformats.org/presentationml/2006/main">
  <p:tag name="AS_UNIQUEID" val="12330"/>
</p:tagLst>
</file>

<file path=ppt/tags/tag458.xml><?xml version="1.0" encoding="utf-8"?>
<p:tagLst xmlns:p="http://schemas.openxmlformats.org/presentationml/2006/main">
  <p:tag name="AS_UNIQUEID" val="12331"/>
</p:tagLst>
</file>

<file path=ppt/tags/tag459.xml><?xml version="1.0" encoding="utf-8"?>
<p:tagLst xmlns:p="http://schemas.openxmlformats.org/presentationml/2006/main">
  <p:tag name="AS_UNIQUEID" val="12332"/>
</p:tagLst>
</file>

<file path=ppt/tags/tag46.xml><?xml version="1.0" encoding="utf-8"?>
<p:tagLst xmlns:p="http://schemas.openxmlformats.org/presentationml/2006/main">
  <p:tag name="AS_UNIQUEID" val="11908"/>
</p:tagLst>
</file>

<file path=ppt/tags/tag460.xml><?xml version="1.0" encoding="utf-8"?>
<p:tagLst xmlns:p="http://schemas.openxmlformats.org/presentationml/2006/main">
  <p:tag name="AS_UNIQUEID" val="12333"/>
</p:tagLst>
</file>

<file path=ppt/tags/tag461.xml><?xml version="1.0" encoding="utf-8"?>
<p:tagLst xmlns:p="http://schemas.openxmlformats.org/presentationml/2006/main">
  <p:tag name="AS_UNIQUEID" val="12334"/>
</p:tagLst>
</file>

<file path=ppt/tags/tag462.xml><?xml version="1.0" encoding="utf-8"?>
<p:tagLst xmlns:p="http://schemas.openxmlformats.org/presentationml/2006/main">
  <p:tag name="AS_UNIQUEID" val="12335"/>
</p:tagLst>
</file>

<file path=ppt/tags/tag463.xml><?xml version="1.0" encoding="utf-8"?>
<p:tagLst xmlns:p="http://schemas.openxmlformats.org/presentationml/2006/main">
  <p:tag name="AS_UNIQUEID" val="12336"/>
</p:tagLst>
</file>

<file path=ppt/tags/tag464.xml><?xml version="1.0" encoding="utf-8"?>
<p:tagLst xmlns:p="http://schemas.openxmlformats.org/presentationml/2006/main">
  <p:tag name="AS_UNIQUEID" val="12337"/>
</p:tagLst>
</file>

<file path=ppt/tags/tag465.xml><?xml version="1.0" encoding="utf-8"?>
<p:tagLst xmlns:p="http://schemas.openxmlformats.org/presentationml/2006/main">
  <p:tag name="AS_UNIQUEID" val="12338"/>
</p:tagLst>
</file>

<file path=ppt/tags/tag466.xml><?xml version="1.0" encoding="utf-8"?>
<p:tagLst xmlns:p="http://schemas.openxmlformats.org/presentationml/2006/main">
  <p:tag name="AS_UNIQUEID" val="12339"/>
</p:tagLst>
</file>

<file path=ppt/tags/tag467.xml><?xml version="1.0" encoding="utf-8"?>
<p:tagLst xmlns:p="http://schemas.openxmlformats.org/presentationml/2006/main">
  <p:tag name="AS_UNIQUEID" val="12340"/>
</p:tagLst>
</file>

<file path=ppt/tags/tag468.xml><?xml version="1.0" encoding="utf-8"?>
<p:tagLst xmlns:p="http://schemas.openxmlformats.org/presentationml/2006/main">
  <p:tag name="AS_UNIQUEID" val="12341"/>
</p:tagLst>
</file>

<file path=ppt/tags/tag469.xml><?xml version="1.0" encoding="utf-8"?>
<p:tagLst xmlns:p="http://schemas.openxmlformats.org/presentationml/2006/main">
  <p:tag name="AS_UNIQUEID" val="12342"/>
</p:tagLst>
</file>

<file path=ppt/tags/tag47.xml><?xml version="1.0" encoding="utf-8"?>
<p:tagLst xmlns:p="http://schemas.openxmlformats.org/presentationml/2006/main">
  <p:tag name="AS_UNIQUEID" val="11909"/>
</p:tagLst>
</file>

<file path=ppt/tags/tag470.xml><?xml version="1.0" encoding="utf-8"?>
<p:tagLst xmlns:p="http://schemas.openxmlformats.org/presentationml/2006/main">
  <p:tag name="AS_UNIQUEID" val="12343"/>
</p:tagLst>
</file>

<file path=ppt/tags/tag471.xml><?xml version="1.0" encoding="utf-8"?>
<p:tagLst xmlns:p="http://schemas.openxmlformats.org/presentationml/2006/main">
  <p:tag name="AS_UNIQUEID" val="12344"/>
</p:tagLst>
</file>

<file path=ppt/tags/tag472.xml><?xml version="1.0" encoding="utf-8"?>
<p:tagLst xmlns:p="http://schemas.openxmlformats.org/presentationml/2006/main">
  <p:tag name="AS_UNIQUEID" val="12345"/>
</p:tagLst>
</file>

<file path=ppt/tags/tag473.xml><?xml version="1.0" encoding="utf-8"?>
<p:tagLst xmlns:p="http://schemas.openxmlformats.org/presentationml/2006/main">
  <p:tag name="AS_UNIQUEID" val="12346"/>
</p:tagLst>
</file>

<file path=ppt/tags/tag474.xml><?xml version="1.0" encoding="utf-8"?>
<p:tagLst xmlns:p="http://schemas.openxmlformats.org/presentationml/2006/main">
  <p:tag name="AS_UNIQUEID" val="12347"/>
</p:tagLst>
</file>

<file path=ppt/tags/tag475.xml><?xml version="1.0" encoding="utf-8"?>
<p:tagLst xmlns:p="http://schemas.openxmlformats.org/presentationml/2006/main">
  <p:tag name="AS_UNIQUEID" val="12348"/>
</p:tagLst>
</file>

<file path=ppt/tags/tag476.xml><?xml version="1.0" encoding="utf-8"?>
<p:tagLst xmlns:p="http://schemas.openxmlformats.org/presentationml/2006/main">
  <p:tag name="AS_UNIQUEID" val="12349"/>
</p:tagLst>
</file>

<file path=ppt/tags/tag477.xml><?xml version="1.0" encoding="utf-8"?>
<p:tagLst xmlns:p="http://schemas.openxmlformats.org/presentationml/2006/main">
  <p:tag name="AS_UNIQUEID" val="12350"/>
</p:tagLst>
</file>

<file path=ppt/tags/tag478.xml><?xml version="1.0" encoding="utf-8"?>
<p:tagLst xmlns:p="http://schemas.openxmlformats.org/presentationml/2006/main">
  <p:tag name="AS_UNIQUEID" val="12351"/>
</p:tagLst>
</file>

<file path=ppt/tags/tag479.xml><?xml version="1.0" encoding="utf-8"?>
<p:tagLst xmlns:p="http://schemas.openxmlformats.org/presentationml/2006/main">
  <p:tag name="AS_UNIQUEID" val="12352"/>
</p:tagLst>
</file>

<file path=ppt/tags/tag48.xml><?xml version="1.0" encoding="utf-8"?>
<p:tagLst xmlns:p="http://schemas.openxmlformats.org/presentationml/2006/main">
  <p:tag name="AS_UNIQUEID" val="11910"/>
</p:tagLst>
</file>

<file path=ppt/tags/tag480.xml><?xml version="1.0" encoding="utf-8"?>
<p:tagLst xmlns:p="http://schemas.openxmlformats.org/presentationml/2006/main">
  <p:tag name="AS_UNIQUEID" val="12353"/>
</p:tagLst>
</file>

<file path=ppt/tags/tag481.xml><?xml version="1.0" encoding="utf-8"?>
<p:tagLst xmlns:p="http://schemas.openxmlformats.org/presentationml/2006/main">
  <p:tag name="AS_UNIQUEID" val="12354"/>
</p:tagLst>
</file>

<file path=ppt/tags/tag482.xml><?xml version="1.0" encoding="utf-8"?>
<p:tagLst xmlns:p="http://schemas.openxmlformats.org/presentationml/2006/main">
  <p:tag name="AS_UNIQUEID" val="12355"/>
</p:tagLst>
</file>

<file path=ppt/tags/tag483.xml><?xml version="1.0" encoding="utf-8"?>
<p:tagLst xmlns:p="http://schemas.openxmlformats.org/presentationml/2006/main">
  <p:tag name="AS_UNIQUEID" val="12356"/>
</p:tagLst>
</file>

<file path=ppt/tags/tag484.xml><?xml version="1.0" encoding="utf-8"?>
<p:tagLst xmlns:p="http://schemas.openxmlformats.org/presentationml/2006/main">
  <p:tag name="AS_UNIQUEID" val="12357"/>
</p:tagLst>
</file>

<file path=ppt/tags/tag485.xml><?xml version="1.0" encoding="utf-8"?>
<p:tagLst xmlns:p="http://schemas.openxmlformats.org/presentationml/2006/main">
  <p:tag name="AS_UNIQUEID" val="12358"/>
</p:tagLst>
</file>

<file path=ppt/tags/tag486.xml><?xml version="1.0" encoding="utf-8"?>
<p:tagLst xmlns:p="http://schemas.openxmlformats.org/presentationml/2006/main">
  <p:tag name="AS_UNIQUEID" val="12360"/>
</p:tagLst>
</file>

<file path=ppt/tags/tag487.xml><?xml version="1.0" encoding="utf-8"?>
<p:tagLst xmlns:p="http://schemas.openxmlformats.org/presentationml/2006/main">
  <p:tag name="AS_UNIQUEID" val="12361"/>
  <p:tag name="KSO_WM_BEAUTIFY_FLAG" val=""/>
</p:tagLst>
</file>

<file path=ppt/tags/tag488.xml><?xml version="1.0" encoding="utf-8"?>
<p:tagLst xmlns:p="http://schemas.openxmlformats.org/presentationml/2006/main">
  <p:tag name="AS_UNIQUEID" val="12639"/>
</p:tagLst>
</file>

<file path=ppt/tags/tag489.xml><?xml version="1.0" encoding="utf-8"?>
<p:tagLst xmlns:p="http://schemas.openxmlformats.org/presentationml/2006/main">
  <p:tag name="AS_UNIQUEID" val="12363"/>
</p:tagLst>
</file>

<file path=ppt/tags/tag49.xml><?xml version="1.0" encoding="utf-8"?>
<p:tagLst xmlns:p="http://schemas.openxmlformats.org/presentationml/2006/main">
  <p:tag name="AS_UNIQUEID" val="11911"/>
</p:tagLst>
</file>

<file path=ppt/tags/tag490.xml><?xml version="1.0" encoding="utf-8"?>
<p:tagLst xmlns:p="http://schemas.openxmlformats.org/presentationml/2006/main">
  <p:tag name="AS_UNIQUEID" val="12364"/>
</p:tagLst>
</file>

<file path=ppt/tags/tag491.xml><?xml version="1.0" encoding="utf-8"?>
<p:tagLst xmlns:p="http://schemas.openxmlformats.org/presentationml/2006/main">
  <p:tag name="AS_UNIQUEID" val="12365"/>
</p:tagLst>
</file>

<file path=ppt/tags/tag492.xml><?xml version="1.0" encoding="utf-8"?>
<p:tagLst xmlns:p="http://schemas.openxmlformats.org/presentationml/2006/main">
  <p:tag name="AS_UNIQUEID" val="12367"/>
  <p:tag name="KSO_WM_BEAUTIFY_FLAG" val=""/>
</p:tagLst>
</file>

<file path=ppt/tags/tag493.xml><?xml version="1.0" encoding="utf-8"?>
<p:tagLst xmlns:p="http://schemas.openxmlformats.org/presentationml/2006/main">
  <p:tag name="AS_UNIQUEID" val="12368"/>
  <p:tag name="KSO_WM_BEAUTIFY_FLAG" val=""/>
</p:tagLst>
</file>

<file path=ppt/tags/tag494.xml><?xml version="1.0" encoding="utf-8"?>
<p:tagLst xmlns:p="http://schemas.openxmlformats.org/presentationml/2006/main">
  <p:tag name="AS_UNIQUEID" val="12369"/>
</p:tagLst>
</file>

<file path=ppt/tags/tag495.xml><?xml version="1.0" encoding="utf-8"?>
<p:tagLst xmlns:p="http://schemas.openxmlformats.org/presentationml/2006/main">
  <p:tag name="AS_UNIQUEID" val="12371"/>
</p:tagLst>
</file>

<file path=ppt/tags/tag496.xml><?xml version="1.0" encoding="utf-8"?>
<p:tagLst xmlns:p="http://schemas.openxmlformats.org/presentationml/2006/main">
  <p:tag name="AS_UNIQUEID" val="12372"/>
</p:tagLst>
</file>

<file path=ppt/tags/tag497.xml><?xml version="1.0" encoding="utf-8"?>
<p:tagLst xmlns:p="http://schemas.openxmlformats.org/presentationml/2006/main">
  <p:tag name="AS_UNIQUEID" val="12373"/>
</p:tagLst>
</file>

<file path=ppt/tags/tag498.xml><?xml version="1.0" encoding="utf-8"?>
<p:tagLst xmlns:p="http://schemas.openxmlformats.org/presentationml/2006/main">
  <p:tag name="AS_UNIQUEID" val="12374"/>
  <p:tag name="KSO_WM_BEAUTIFY_FLAG" val=""/>
</p:tagLst>
</file>

<file path=ppt/tags/tag499.xml><?xml version="1.0" encoding="utf-8"?>
<p:tagLst xmlns:p="http://schemas.openxmlformats.org/presentationml/2006/main">
  <p:tag name="AS_UNIQUEID" val="12375"/>
  <p:tag name="KSO_WM_BEAUTIFY_FLAG" val=""/>
</p:tagLst>
</file>

<file path=ppt/tags/tag5.xml><?xml version="1.0" encoding="utf-8"?>
<p:tagLst xmlns:p="http://schemas.openxmlformats.org/presentationml/2006/main">
  <p:tag name="AS_UNIQUEID" val="11867"/>
</p:tagLst>
</file>

<file path=ppt/tags/tag50.xml><?xml version="1.0" encoding="utf-8"?>
<p:tagLst xmlns:p="http://schemas.openxmlformats.org/presentationml/2006/main">
  <p:tag name="AS_UNIQUEID" val="11912"/>
</p:tagLst>
</file>

<file path=ppt/tags/tag500.xml><?xml version="1.0" encoding="utf-8"?>
<p:tagLst xmlns:p="http://schemas.openxmlformats.org/presentationml/2006/main">
  <p:tag name="AS_UNIQUEID" val="12376"/>
  <p:tag name="KSO_WM_BEAUTIFY_FLAG" val=""/>
</p:tagLst>
</file>

<file path=ppt/tags/tag501.xml><?xml version="1.0" encoding="utf-8"?>
<p:tagLst xmlns:p="http://schemas.openxmlformats.org/presentationml/2006/main">
  <p:tag name="AS_UNIQUEID" val="12377"/>
  <p:tag name="KSO_WM_BEAUTIFY_FLAG" val=""/>
</p:tagLst>
</file>

<file path=ppt/tags/tag502.xml><?xml version="1.0" encoding="utf-8"?>
<p:tagLst xmlns:p="http://schemas.openxmlformats.org/presentationml/2006/main">
  <p:tag name="AS_UNIQUEID" val="12378"/>
  <p:tag name="KSO_WM_BEAUTIFY_FLAG" val=""/>
</p:tagLst>
</file>

<file path=ppt/tags/tag503.xml><?xml version="1.0" encoding="utf-8"?>
<p:tagLst xmlns:p="http://schemas.openxmlformats.org/presentationml/2006/main">
  <p:tag name="AS_UNIQUEID" val="12379"/>
  <p:tag name="KSO_WM_BEAUTIFY_FLAG" val=""/>
</p:tagLst>
</file>

<file path=ppt/tags/tag504.xml><?xml version="1.0" encoding="utf-8"?>
<p:tagLst xmlns:p="http://schemas.openxmlformats.org/presentationml/2006/main">
  <p:tag name="AS_UNIQUEID" val="12380"/>
  <p:tag name="KSO_WM_BEAUTIFY_FLAG" val=""/>
</p:tagLst>
</file>

<file path=ppt/tags/tag505.xml><?xml version="1.0" encoding="utf-8"?>
<p:tagLst xmlns:p="http://schemas.openxmlformats.org/presentationml/2006/main">
  <p:tag name="AS_UNIQUEID" val="12381"/>
  <p:tag name="KSO_WM_BEAUTIFY_FLAG" val=""/>
</p:tagLst>
</file>

<file path=ppt/tags/tag506.xml><?xml version="1.0" encoding="utf-8"?>
<p:tagLst xmlns:p="http://schemas.openxmlformats.org/presentationml/2006/main">
  <p:tag name="AS_UNIQUEID" val="12382"/>
  <p:tag name="KSO_WM_BEAUTIFY_FLAG" val=""/>
</p:tagLst>
</file>

<file path=ppt/tags/tag507.xml><?xml version="1.0" encoding="utf-8"?>
<p:tagLst xmlns:p="http://schemas.openxmlformats.org/presentationml/2006/main">
  <p:tag name="AS_UNIQUEID" val="12383"/>
</p:tagLst>
</file>

<file path=ppt/tags/tag508.xml><?xml version="1.0" encoding="utf-8"?>
<p:tagLst xmlns:p="http://schemas.openxmlformats.org/presentationml/2006/main">
  <p:tag name="AS_UNIQUEID" val="12384"/>
  <p:tag name="KSO_WM_BEAUTIFY_FLAG" val=""/>
</p:tagLst>
</file>

<file path=ppt/tags/tag509.xml><?xml version="1.0" encoding="utf-8"?>
<p:tagLst xmlns:p="http://schemas.openxmlformats.org/presentationml/2006/main">
  <p:tag name="AS_UNIQUEID" val="12385"/>
  <p:tag name="KSO_WM_BEAUTIFY_FLAG" val=""/>
</p:tagLst>
</file>

<file path=ppt/tags/tag51.xml><?xml version="1.0" encoding="utf-8"?>
<p:tagLst xmlns:p="http://schemas.openxmlformats.org/presentationml/2006/main">
  <p:tag name="AS_UNIQUEID" val="11913"/>
</p:tagLst>
</file>

<file path=ppt/tags/tag510.xml><?xml version="1.0" encoding="utf-8"?>
<p:tagLst xmlns:p="http://schemas.openxmlformats.org/presentationml/2006/main">
  <p:tag name="AS_UNIQUEID" val="12386"/>
  <p:tag name="KSO_WM_BEAUTIFY_FLAG" val=""/>
</p:tagLst>
</file>

<file path=ppt/tags/tag511.xml><?xml version="1.0" encoding="utf-8"?>
<p:tagLst xmlns:p="http://schemas.openxmlformats.org/presentationml/2006/main">
  <p:tag name="AS_UNIQUEID" val="12387"/>
  <p:tag name="KSO_WM_BEAUTIFY_FLAG" val=""/>
</p:tagLst>
</file>

<file path=ppt/tags/tag512.xml><?xml version="1.0" encoding="utf-8"?>
<p:tagLst xmlns:p="http://schemas.openxmlformats.org/presentationml/2006/main">
  <p:tag name="AS_UNIQUEID" val="12388"/>
  <p:tag name="KSO_WM_BEAUTIFY_FLAG" val=""/>
</p:tagLst>
</file>

<file path=ppt/tags/tag513.xml><?xml version="1.0" encoding="utf-8"?>
<p:tagLst xmlns:p="http://schemas.openxmlformats.org/presentationml/2006/main">
  <p:tag name="AS_UNIQUEID" val="12389"/>
  <p:tag name="KSO_WM_BEAUTIFY_FLAG" val=""/>
</p:tagLst>
</file>

<file path=ppt/tags/tag514.xml><?xml version="1.0" encoding="utf-8"?>
<p:tagLst xmlns:p="http://schemas.openxmlformats.org/presentationml/2006/main">
  <p:tag name="AS_UNIQUEID" val="12390"/>
  <p:tag name="KSO_WM_BEAUTIFY_FLAG" val=""/>
</p:tagLst>
</file>

<file path=ppt/tags/tag515.xml><?xml version="1.0" encoding="utf-8"?>
<p:tagLst xmlns:p="http://schemas.openxmlformats.org/presentationml/2006/main">
  <p:tag name="AS_UNIQUEID" val="12391"/>
  <p:tag name="KSO_WM_BEAUTIFY_FLAG" val=""/>
</p:tagLst>
</file>

<file path=ppt/tags/tag516.xml><?xml version="1.0" encoding="utf-8"?>
<p:tagLst xmlns:p="http://schemas.openxmlformats.org/presentationml/2006/main">
  <p:tag name="AS_UNIQUEID" val="12392"/>
  <p:tag name="KSO_WM_BEAUTIFY_FLAG" val=""/>
</p:tagLst>
</file>

<file path=ppt/tags/tag517.xml><?xml version="1.0" encoding="utf-8"?>
<p:tagLst xmlns:p="http://schemas.openxmlformats.org/presentationml/2006/main">
  <p:tag name="AS_UNIQUEID" val="12393"/>
  <p:tag name="KSO_WM_BEAUTIFY_FLAG" val=""/>
</p:tagLst>
</file>

<file path=ppt/tags/tag518.xml><?xml version="1.0" encoding="utf-8"?>
<p:tagLst xmlns:p="http://schemas.openxmlformats.org/presentationml/2006/main">
  <p:tag name="AS_UNIQUEID" val="12394"/>
  <p:tag name="KSO_WM_BEAUTIFY_FLAG" val=""/>
</p:tagLst>
</file>

<file path=ppt/tags/tag519.xml><?xml version="1.0" encoding="utf-8"?>
<p:tagLst xmlns:p="http://schemas.openxmlformats.org/presentationml/2006/main">
  <p:tag name="AS_UNIQUEID" val="12395"/>
  <p:tag name="KSO_WM_BEAUTIFY_FLAG" val=""/>
</p:tagLst>
</file>

<file path=ppt/tags/tag52.xml><?xml version="1.0" encoding="utf-8"?>
<p:tagLst xmlns:p="http://schemas.openxmlformats.org/presentationml/2006/main">
  <p:tag name="AS_UNIQUEID" val="11914"/>
</p:tagLst>
</file>

<file path=ppt/tags/tag520.xml><?xml version="1.0" encoding="utf-8"?>
<p:tagLst xmlns:p="http://schemas.openxmlformats.org/presentationml/2006/main">
  <p:tag name="AS_UNIQUEID" val="12396"/>
  <p:tag name="KSO_WM_BEAUTIFY_FLAG" val=""/>
</p:tagLst>
</file>

<file path=ppt/tags/tag521.xml><?xml version="1.0" encoding="utf-8"?>
<p:tagLst xmlns:p="http://schemas.openxmlformats.org/presentationml/2006/main">
  <p:tag name="AS_UNIQUEID" val="12397"/>
  <p:tag name="KSO_WM_BEAUTIFY_FLAG" val=""/>
</p:tagLst>
</file>

<file path=ppt/tags/tag522.xml><?xml version="1.0" encoding="utf-8"?>
<p:tagLst xmlns:p="http://schemas.openxmlformats.org/presentationml/2006/main">
  <p:tag name="AS_UNIQUEID" val="12398"/>
  <p:tag name="KSO_WM_BEAUTIFY_FLAG" val=""/>
</p:tagLst>
</file>

<file path=ppt/tags/tag523.xml><?xml version="1.0" encoding="utf-8"?>
<p:tagLst xmlns:p="http://schemas.openxmlformats.org/presentationml/2006/main">
  <p:tag name="AS_UNIQUEID" val="12400"/>
  <p:tag name="MH" val="20171011100811"/>
  <p:tag name="MH_LIBRARY" val="GRAPHIC"/>
  <p:tag name="MH_ORDER" val="Rectangle 2"/>
</p:tagLst>
</file>

<file path=ppt/tags/tag524.xml><?xml version="1.0" encoding="utf-8"?>
<p:tagLst xmlns:p="http://schemas.openxmlformats.org/presentationml/2006/main">
  <p:tag name="AS_UNIQUEID" val="12401"/>
  <p:tag name="KSO_WM_BEAUTIFY_FLAG" val=""/>
  <p:tag name="KSO_WM_UNIT_PLACING_PICTURE_USER_VIEWPORT" val="{&quot;height&quot;:2247.5007874015746,&quot;width&quot;:3350}"/>
</p:tagLst>
</file>

<file path=ppt/tags/tag525.xml><?xml version="1.0" encoding="utf-8"?>
<p:tagLst xmlns:p="http://schemas.openxmlformats.org/presentationml/2006/main">
  <p:tag name="AS_UNIQUEID" val="12402"/>
</p:tagLst>
</file>

<file path=ppt/tags/tag526.xml><?xml version="1.0" encoding="utf-8"?>
<p:tagLst xmlns:p="http://schemas.openxmlformats.org/presentationml/2006/main">
  <p:tag name="AS_UNIQUEID" val="12403"/>
  <p:tag name="KSO_WM_BEAUTIFY_FLAG" val=""/>
</p:tagLst>
</file>

<file path=ppt/tags/tag527.xml><?xml version="1.0" encoding="utf-8"?>
<p:tagLst xmlns:p="http://schemas.openxmlformats.org/presentationml/2006/main">
  <p:tag name="AS_UNIQUEID" val="12405"/>
  <p:tag name="KSO_WM_BEAUTIFY_FLAG" val=""/>
  <p:tag name="KSO_WM_UNIT_PLACING_PICTURE_USER_VIEWPORT" val="{&quot;height&quot;:2247.5007874015746,&quot;width&quot;:3350}"/>
</p:tagLst>
</file>

<file path=ppt/tags/tag528.xml><?xml version="1.0" encoding="utf-8"?>
<p:tagLst xmlns:p="http://schemas.openxmlformats.org/presentationml/2006/main">
  <p:tag name="AS_UNIQUEID" val="12406"/>
  <p:tag name="KSO_WM_BEAUTIFY_FLAG" val=""/>
  <p:tag name="MH" val="20171011100811"/>
  <p:tag name="MH_LIBRARY" val="GRAPHIC"/>
  <p:tag name="MH_ORDER" val="Rectangle 2"/>
</p:tagLst>
</file>

<file path=ppt/tags/tag529.xml><?xml version="1.0" encoding="utf-8"?>
<p:tagLst xmlns:p="http://schemas.openxmlformats.org/presentationml/2006/main">
  <p:tag name="AS_UNIQUEID" val="12407"/>
</p:tagLst>
</file>

<file path=ppt/tags/tag53.xml><?xml version="1.0" encoding="utf-8"?>
<p:tagLst xmlns:p="http://schemas.openxmlformats.org/presentationml/2006/main">
  <p:tag name="AS_UNIQUEID" val="11915"/>
</p:tagLst>
</file>

<file path=ppt/tags/tag530.xml><?xml version="1.0" encoding="utf-8"?>
<p:tagLst xmlns:p="http://schemas.openxmlformats.org/presentationml/2006/main">
  <p:tag name="AS_UNIQUEID" val="12408"/>
  <p:tag name="KSO_WM_BEAUTIFY_FLAG" val=""/>
</p:tagLst>
</file>

<file path=ppt/tags/tag531.xml><?xml version="1.0" encoding="utf-8"?>
<p:tagLst xmlns:p="http://schemas.openxmlformats.org/presentationml/2006/main">
  <p:tag name="AS_UNIQUEID" val="12409"/>
  <p:tag name="KSO_WM_BEAUTIFY_FLAG" val=""/>
</p:tagLst>
</file>

<file path=ppt/tags/tag532.xml><?xml version="1.0" encoding="utf-8"?>
<p:tagLst xmlns:p="http://schemas.openxmlformats.org/presentationml/2006/main">
  <p:tag name="AS_UNIQUEID" val="12411"/>
  <p:tag name="KSO_WM_BEAUTIFY_FLAG" val=""/>
  <p:tag name="MH" val="20171011100811"/>
  <p:tag name="MH_LIBRARY" val="GRAPHIC"/>
  <p:tag name="MH_ORDER" val="Rectangle 2"/>
</p:tagLst>
</file>

<file path=ppt/tags/tag533.xml><?xml version="1.0" encoding="utf-8"?>
<p:tagLst xmlns:p="http://schemas.openxmlformats.org/presentationml/2006/main">
  <p:tag name="AS_UNIQUEID" val="12412"/>
</p:tagLst>
</file>

<file path=ppt/tags/tag534.xml><?xml version="1.0" encoding="utf-8"?>
<p:tagLst xmlns:p="http://schemas.openxmlformats.org/presentationml/2006/main">
  <p:tag name="AS_UNIQUEID" val="12413"/>
  <p:tag name="KSO_WM_BEAUTIFY_FLAG" val=""/>
</p:tagLst>
</file>

<file path=ppt/tags/tag535.xml><?xml version="1.0" encoding="utf-8"?>
<p:tagLst xmlns:p="http://schemas.openxmlformats.org/presentationml/2006/main">
  <p:tag name="AS_UNIQUEID" val="12414"/>
  <p:tag name="KSO_WM_BEAUTIFY_FLAG" val=""/>
</p:tagLst>
</file>

<file path=ppt/tags/tag536.xml><?xml version="1.0" encoding="utf-8"?>
<p:tagLst xmlns:p="http://schemas.openxmlformats.org/presentationml/2006/main">
  <p:tag name="AS_UNIQUEID" val="12415"/>
  <p:tag name="KSO_WM_BEAUTIFY_FLAG" val=""/>
</p:tagLst>
</file>

<file path=ppt/tags/tag537.xml><?xml version="1.0" encoding="utf-8"?>
<p:tagLst xmlns:p="http://schemas.openxmlformats.org/presentationml/2006/main">
  <p:tag name="AS_UNIQUEID" val="12417"/>
  <p:tag name="KSO_WM_BEAUTIFY_FLAG" val=""/>
  <p:tag name="MH" val="20171011100811"/>
  <p:tag name="MH_LIBRARY" val="GRAPHIC"/>
  <p:tag name="MH_ORDER" val="Rectangle 2"/>
</p:tagLst>
</file>

<file path=ppt/tags/tag538.xml><?xml version="1.0" encoding="utf-8"?>
<p:tagLst xmlns:p="http://schemas.openxmlformats.org/presentationml/2006/main">
  <p:tag name="AS_UNIQUEID" val="12418"/>
</p:tagLst>
</file>

<file path=ppt/tags/tag539.xml><?xml version="1.0" encoding="utf-8"?>
<p:tagLst xmlns:p="http://schemas.openxmlformats.org/presentationml/2006/main">
  <p:tag name="AS_UNIQUEID" val="12421"/>
  <p:tag name="KSO_WM_BEAUTIFY_FLAG" val=""/>
  <p:tag name="MH" val="20171011100811"/>
  <p:tag name="MH_LIBRARY" val="GRAPHIC"/>
  <p:tag name="MH_ORDER" val="Rectangle 2"/>
</p:tagLst>
</file>

<file path=ppt/tags/tag54.xml><?xml version="1.0" encoding="utf-8"?>
<p:tagLst xmlns:p="http://schemas.openxmlformats.org/presentationml/2006/main">
  <p:tag name="AS_UNIQUEID" val="11916"/>
</p:tagLst>
</file>

<file path=ppt/tags/tag540.xml><?xml version="1.0" encoding="utf-8"?>
<p:tagLst xmlns:p="http://schemas.openxmlformats.org/presentationml/2006/main">
  <p:tag name="AS_UNIQUEID" val="12422"/>
  <p:tag name="KSO_WM_BEAUTIFY_FLAG" val=""/>
  <p:tag name="KSO_WM_UNIT_PLACING_PICTURE_USER_VIEWPORT" val="{&quot;height&quot;:2247.5007874015746,&quot;width&quot;:3350}"/>
</p:tagLst>
</file>

<file path=ppt/tags/tag541.xml><?xml version="1.0" encoding="utf-8"?>
<p:tagLst xmlns:p="http://schemas.openxmlformats.org/presentationml/2006/main">
  <p:tag name="AS_UNIQUEID" val="12423"/>
</p:tagLst>
</file>

<file path=ppt/tags/tag542.xml><?xml version="1.0" encoding="utf-8"?>
<p:tagLst xmlns:p="http://schemas.openxmlformats.org/presentationml/2006/main">
  <p:tag name="AS_UNIQUEID" val="12424"/>
  <p:tag name="KSO_WM_BEAUTIFY_FLAG" val=""/>
</p:tagLst>
</file>

<file path=ppt/tags/tag543.xml><?xml version="1.0" encoding="utf-8"?>
<p:tagLst xmlns:p="http://schemas.openxmlformats.org/presentationml/2006/main">
  <p:tag name="AS_UNIQUEID" val="12425"/>
  <p:tag name="KSO_WM_BEAUTIFY_FLAG" val=""/>
</p:tagLst>
</file>

<file path=ppt/tags/tag544.xml><?xml version="1.0" encoding="utf-8"?>
<p:tagLst xmlns:p="http://schemas.openxmlformats.org/presentationml/2006/main">
  <p:tag name="AS_UNIQUEID" val="12427"/>
  <p:tag name="KSO_WM_BEAUTIFY_FLAG" val=""/>
  <p:tag name="MH" val="20171011100811"/>
  <p:tag name="MH_LIBRARY" val="GRAPHIC"/>
  <p:tag name="MH_ORDER" val="Rectangle 2"/>
</p:tagLst>
</file>

<file path=ppt/tags/tag545.xml><?xml version="1.0" encoding="utf-8"?>
<p:tagLst xmlns:p="http://schemas.openxmlformats.org/presentationml/2006/main">
  <p:tag name="AS_UNIQUEID" val="12428"/>
  <p:tag name="KSO_WM_BEAUTIFY_FLAG" val=""/>
  <p:tag name="KSO_WM_UNIT_PLACING_PICTURE_USER_VIEWPORT" val="{&quot;height&quot;:2247.5007874015746,&quot;width&quot;:3350}"/>
</p:tagLst>
</file>

<file path=ppt/tags/tag546.xml><?xml version="1.0" encoding="utf-8"?>
<p:tagLst xmlns:p="http://schemas.openxmlformats.org/presentationml/2006/main">
  <p:tag name="AS_UNIQUEID" val="12429"/>
</p:tagLst>
</file>

<file path=ppt/tags/tag547.xml><?xml version="1.0" encoding="utf-8"?>
<p:tagLst xmlns:p="http://schemas.openxmlformats.org/presentationml/2006/main">
  <p:tag name="AS_UNIQUEID" val="12430"/>
  <p:tag name="KSO_WM_BEAUTIFY_FLAG" val=""/>
</p:tagLst>
</file>

<file path=ppt/tags/tag548.xml><?xml version="1.0" encoding="utf-8"?>
<p:tagLst xmlns:p="http://schemas.openxmlformats.org/presentationml/2006/main">
  <p:tag name="AS_UNIQUEID" val="12432"/>
  <p:tag name="KSO_WM_BEAUTIFY_FLAG" val=""/>
  <p:tag name="MH" val="20171011100811"/>
  <p:tag name="MH_LIBRARY" val="GRAPHIC"/>
  <p:tag name="MH_ORDER" val="Rectangle 2"/>
</p:tagLst>
</file>

<file path=ppt/tags/tag549.xml><?xml version="1.0" encoding="utf-8"?>
<p:tagLst xmlns:p="http://schemas.openxmlformats.org/presentationml/2006/main">
  <p:tag name="AS_UNIQUEID" val="12433"/>
</p:tagLst>
</file>

<file path=ppt/tags/tag55.xml><?xml version="1.0" encoding="utf-8"?>
<p:tagLst xmlns:p="http://schemas.openxmlformats.org/presentationml/2006/main">
  <p:tag name="AS_UNIQUEID" val="11917"/>
</p:tagLst>
</file>

<file path=ppt/tags/tag550.xml><?xml version="1.0" encoding="utf-8"?>
<p:tagLst xmlns:p="http://schemas.openxmlformats.org/presentationml/2006/main">
  <p:tag name="AS_UNIQUEID" val="11861"/>
  <p:tag name="KSO_WM_BEAUTIFY_FLAG" val=""/>
</p:tagLst>
</file>

<file path=ppt/tags/tag551.xml><?xml version="1.0" encoding="utf-8"?>
<p:tagLst xmlns:p="http://schemas.openxmlformats.org/presentationml/2006/main">
  <p:tag name="AS_UNIQUEID" val="12435"/>
  <p:tag name="KSO_WM_BEAUTIFY_FLAG" val=""/>
  <p:tag name="MH" val="20171011100811"/>
  <p:tag name="MH_LIBRARY" val="GRAPHIC"/>
  <p:tag name="MH_ORDER" val="Rectangle 2"/>
</p:tagLst>
</file>

<file path=ppt/tags/tag552.xml><?xml version="1.0" encoding="utf-8"?>
<p:tagLst xmlns:p="http://schemas.openxmlformats.org/presentationml/2006/main">
  <p:tag name="AS_UNIQUEID" val="12437"/>
</p:tagLst>
</file>

<file path=ppt/tags/tag553.xml><?xml version="1.0" encoding="utf-8"?>
<p:tagLst xmlns:p="http://schemas.openxmlformats.org/presentationml/2006/main">
  <p:tag name="AS_UNIQUEID" val="5849"/>
  <p:tag name="KSO_WM_BEAUTIFY_FLAG" val=""/>
</p:tagLst>
</file>

<file path=ppt/tags/tag554.xml><?xml version="1.0" encoding="utf-8"?>
<p:tagLst xmlns:p="http://schemas.openxmlformats.org/presentationml/2006/main">
  <p:tag name="AS_UNIQUEID" val="292"/>
  <p:tag name="KSO_WM_BEAUTIFY_FLAG" val=""/>
</p:tagLst>
</file>

<file path=ppt/tags/tag555.xml><?xml version="1.0" encoding="utf-8"?>
<p:tagLst xmlns:p="http://schemas.openxmlformats.org/presentationml/2006/main">
  <p:tag name="AS_UNIQUEID" val="12439"/>
</p:tagLst>
</file>

<file path=ppt/tags/tag556.xml><?xml version="1.0" encoding="utf-8"?>
<p:tagLst xmlns:p="http://schemas.openxmlformats.org/presentationml/2006/main">
  <p:tag name="AS_UNIQUEID" val="12440"/>
</p:tagLst>
</file>

<file path=ppt/tags/tag557.xml><?xml version="1.0" encoding="utf-8"?>
<p:tagLst xmlns:p="http://schemas.openxmlformats.org/presentationml/2006/main">
  <p:tag name="AS_UNIQUEID" val="12441"/>
</p:tagLst>
</file>

<file path=ppt/tags/tag558.xml><?xml version="1.0" encoding="utf-8"?>
<p:tagLst xmlns:p="http://schemas.openxmlformats.org/presentationml/2006/main">
  <p:tag name="AS_UNIQUEID" val="12442"/>
</p:tagLst>
</file>

<file path=ppt/tags/tag559.xml><?xml version="1.0" encoding="utf-8"?>
<p:tagLst xmlns:p="http://schemas.openxmlformats.org/presentationml/2006/main">
  <p:tag name="AS_UNIQUEID" val="12443"/>
</p:tagLst>
</file>

<file path=ppt/tags/tag56.xml><?xml version="1.0" encoding="utf-8"?>
<p:tagLst xmlns:p="http://schemas.openxmlformats.org/presentationml/2006/main">
  <p:tag name="AS_UNIQUEID" val="11918"/>
</p:tagLst>
</file>

<file path=ppt/tags/tag560.xml><?xml version="1.0" encoding="utf-8"?>
<p:tagLst xmlns:p="http://schemas.openxmlformats.org/presentationml/2006/main">
  <p:tag name="AS_UNIQUEID" val="12444"/>
</p:tagLst>
</file>

<file path=ppt/tags/tag561.xml><?xml version="1.0" encoding="utf-8"?>
<p:tagLst xmlns:p="http://schemas.openxmlformats.org/presentationml/2006/main">
  <p:tag name="AS_UNIQUEID" val="12445"/>
</p:tagLst>
</file>

<file path=ppt/tags/tag562.xml><?xml version="1.0" encoding="utf-8"?>
<p:tagLst xmlns:p="http://schemas.openxmlformats.org/presentationml/2006/main">
  <p:tag name="AS_UNIQUEID" val="12446"/>
  <p:tag name="KSO_WM_BEAUTIFY_FLAG" val=""/>
  <p:tag name="MH" val="20171011100811"/>
  <p:tag name="MH_LIBRARY" val="GRAPHIC"/>
  <p:tag name="MH_ORDER" val="Rectangle 2"/>
</p:tagLst>
</file>

<file path=ppt/tags/tag563.xml><?xml version="1.0" encoding="utf-8"?>
<p:tagLst xmlns:p="http://schemas.openxmlformats.org/presentationml/2006/main">
  <p:tag name="AS_UNIQUEID" val="7741"/>
  <p:tag name="KSO_WM_BEAUTIFY_FLAG" val=""/>
</p:tagLst>
</file>

<file path=ppt/tags/tag564.xml><?xml version="1.0" encoding="utf-8"?>
<p:tagLst xmlns:p="http://schemas.openxmlformats.org/presentationml/2006/main">
  <p:tag name="AS_UNIQUEID" val="12447"/>
</p:tagLst>
</file>

<file path=ppt/tags/tag565.xml><?xml version="1.0" encoding="utf-8"?>
<p:tagLst xmlns:p="http://schemas.openxmlformats.org/presentationml/2006/main">
  <p:tag name="AS_UNIQUEID" val="12449"/>
  <p:tag name="KSO_WM_BEAUTIFY_FLAG" val=""/>
  <p:tag name="MH" val="20171011100811"/>
  <p:tag name="MH_LIBRARY" val="GRAPHIC"/>
  <p:tag name="MH_ORDER" val="Rectangle 2"/>
</p:tagLst>
</file>

<file path=ppt/tags/tag566.xml><?xml version="1.0" encoding="utf-8"?>
<p:tagLst xmlns:p="http://schemas.openxmlformats.org/presentationml/2006/main">
  <p:tag name="AS_UNIQUEID" val="12450"/>
  <p:tag name="KSO_WM_BEAUTIFY_FLAG" val=""/>
  <p:tag name="KSO_WM_UNIT_PLACING_PICTURE_USER_VIEWPORT" val="{&quot;height&quot;:2247.5007874015746,&quot;width&quot;:3350}"/>
</p:tagLst>
</file>

<file path=ppt/tags/tag567.xml><?xml version="1.0" encoding="utf-8"?>
<p:tagLst xmlns:p="http://schemas.openxmlformats.org/presentationml/2006/main">
  <p:tag name="AS_UNIQUEID" val="12451"/>
</p:tagLst>
</file>

<file path=ppt/tags/tag568.xml><?xml version="1.0" encoding="utf-8"?>
<p:tagLst xmlns:p="http://schemas.openxmlformats.org/presentationml/2006/main">
  <p:tag name="AS_UNIQUEID" val="12453"/>
</p:tagLst>
</file>

<file path=ppt/tags/tag569.xml><?xml version="1.0" encoding="utf-8"?>
<p:tagLst xmlns:p="http://schemas.openxmlformats.org/presentationml/2006/main">
  <p:tag name="AS_UNIQUEID" val="12454"/>
  <p:tag name="KSO_WM_BEAUTIFY_FLAG" val=""/>
  <p:tag name="MH" val="20171011100811"/>
  <p:tag name="MH_LIBRARY" val="GRAPHIC"/>
  <p:tag name="MH_ORDER" val="Rectangle 2"/>
</p:tagLst>
</file>

<file path=ppt/tags/tag57.xml><?xml version="1.0" encoding="utf-8"?>
<p:tagLst xmlns:p="http://schemas.openxmlformats.org/presentationml/2006/main">
  <p:tag name="AS_UNIQUEID" val="11919"/>
</p:tagLst>
</file>

<file path=ppt/tags/tag570.xml><?xml version="1.0" encoding="utf-8"?>
<p:tagLst xmlns:p="http://schemas.openxmlformats.org/presentationml/2006/main">
  <p:tag name="AS_UNIQUEID" val="12455"/>
</p:tagLst>
</file>

<file path=ppt/tags/tag571.xml><?xml version="1.0" encoding="utf-8"?>
<p:tagLst xmlns:p="http://schemas.openxmlformats.org/presentationml/2006/main">
  <p:tag name="AS_UNIQUEID" val="12457"/>
  <p:tag name="KSO_WM_BEAUTIFY_FLAG" val=""/>
  <p:tag name="MH" val="20171011100811"/>
  <p:tag name="MH_LIBRARY" val="GRAPHIC"/>
  <p:tag name="MH_ORDER" val="Rectangle 2"/>
</p:tagLst>
</file>

<file path=ppt/tags/tag572.xml><?xml version="1.0" encoding="utf-8"?>
<p:tagLst xmlns:p="http://schemas.openxmlformats.org/presentationml/2006/main">
  <p:tag name="AS_UNIQUEID" val="12458"/>
</p:tagLst>
</file>

<file path=ppt/tags/tag573.xml><?xml version="1.0" encoding="utf-8"?>
<p:tagLst xmlns:p="http://schemas.openxmlformats.org/presentationml/2006/main">
  <p:tag name="AS_UNIQUEID" val="12459"/>
  <p:tag name="KSO_WM_BEAUTIFY_FLAG" val=""/>
</p:tagLst>
</file>

<file path=ppt/tags/tag574.xml><?xml version="1.0" encoding="utf-8"?>
<p:tagLst xmlns:p="http://schemas.openxmlformats.org/presentationml/2006/main">
  <p:tag name="AS_UNIQUEID" val="12461"/>
  <p:tag name="KSO_WM_BEAUTIFY_FLAG" val=""/>
  <p:tag name="MH" val="20171011100811"/>
  <p:tag name="MH_LIBRARY" val="GRAPHIC"/>
  <p:tag name="MH_ORDER" val="Rectangle 2"/>
</p:tagLst>
</file>

<file path=ppt/tags/tag575.xml><?xml version="1.0" encoding="utf-8"?>
<p:tagLst xmlns:p="http://schemas.openxmlformats.org/presentationml/2006/main">
  <p:tag name="AS_UNIQUEID" val="12462"/>
  <p:tag name="KSO_WM_BEAUTIFY_FLAG" val=""/>
  <p:tag name="KSO_WM_UNIT_PLACING_PICTURE_USER_VIEWPORT" val="{&quot;height&quot;:2247.5007874015746,&quot;width&quot;:3350}"/>
</p:tagLst>
</file>

<file path=ppt/tags/tag576.xml><?xml version="1.0" encoding="utf-8"?>
<p:tagLst xmlns:p="http://schemas.openxmlformats.org/presentationml/2006/main">
  <p:tag name="AS_UNIQUEID" val="12463"/>
</p:tagLst>
</file>

<file path=ppt/tags/tag577.xml><?xml version="1.0" encoding="utf-8"?>
<p:tagLst xmlns:p="http://schemas.openxmlformats.org/presentationml/2006/main">
  <p:tag name="AS_UNIQUEID" val="12464"/>
  <p:tag name="KSO_WM_BEAUTIFY_FLAG" val=""/>
</p:tagLst>
</file>

<file path=ppt/tags/tag578.xml><?xml version="1.0" encoding="utf-8"?>
<p:tagLst xmlns:p="http://schemas.openxmlformats.org/presentationml/2006/main">
  <p:tag name="AS_UNIQUEID" val="12466"/>
  <p:tag name="KSO_WM_BEAUTIFY_FLAG" val=""/>
  <p:tag name="MH" val="20171011100811"/>
  <p:tag name="MH_LIBRARY" val="GRAPHIC"/>
  <p:tag name="MH_ORDER" val="Rectangle 2"/>
</p:tagLst>
</file>

<file path=ppt/tags/tag579.xml><?xml version="1.0" encoding="utf-8"?>
<p:tagLst xmlns:p="http://schemas.openxmlformats.org/presentationml/2006/main">
  <p:tag name="AS_UNIQUEID" val="12467"/>
</p:tagLst>
</file>

<file path=ppt/tags/tag58.xml><?xml version="1.0" encoding="utf-8"?>
<p:tagLst xmlns:p="http://schemas.openxmlformats.org/presentationml/2006/main">
  <p:tag name="AS_UNIQUEID" val="11920"/>
</p:tagLst>
</file>

<file path=ppt/tags/tag580.xml><?xml version="1.0" encoding="utf-8"?>
<p:tagLst xmlns:p="http://schemas.openxmlformats.org/presentationml/2006/main">
  <p:tag name="AS_UNIQUEID" val="12469"/>
  <p:tag name="KSO_WM_BEAUTIFY_FLAG" val=""/>
  <p:tag name="MH" val="20171011100811"/>
  <p:tag name="MH_LIBRARY" val="GRAPHIC"/>
  <p:tag name="MH_ORDER" val="Rectangle 2"/>
</p:tagLst>
</file>

<file path=ppt/tags/tag581.xml><?xml version="1.0" encoding="utf-8"?>
<p:tagLst xmlns:p="http://schemas.openxmlformats.org/presentationml/2006/main">
  <p:tag name="AS_UNIQUEID" val="12470"/>
  <p:tag name="KSO_WM_BEAUTIFY_FLAG" val=""/>
  <p:tag name="KSO_WM_UNIT_PLACING_PICTURE_USER_VIEWPORT" val="{&quot;height&quot;:2247.5007874015746,&quot;width&quot;:3350}"/>
</p:tagLst>
</file>

<file path=ppt/tags/tag582.xml><?xml version="1.0" encoding="utf-8"?>
<p:tagLst xmlns:p="http://schemas.openxmlformats.org/presentationml/2006/main">
  <p:tag name="AS_UNIQUEID" val="12471"/>
</p:tagLst>
</file>

<file path=ppt/tags/tag583.xml><?xml version="1.0" encoding="utf-8"?>
<p:tagLst xmlns:p="http://schemas.openxmlformats.org/presentationml/2006/main">
  <p:tag name="AS_UNIQUEID" val="12472"/>
  <p:tag name="KSO_WM_BEAUTIFY_FLAG" val=""/>
</p:tagLst>
</file>

<file path=ppt/tags/tag584.xml><?xml version="1.0" encoding="utf-8"?>
<p:tagLst xmlns:p="http://schemas.openxmlformats.org/presentationml/2006/main">
  <p:tag name="AS_UNIQUEID" val="12473"/>
</p:tagLst>
</file>

<file path=ppt/tags/tag585.xml><?xml version="1.0" encoding="utf-8"?>
<p:tagLst xmlns:p="http://schemas.openxmlformats.org/presentationml/2006/main">
  <p:tag name="AS_UNIQUEID" val="12475"/>
  <p:tag name="KSO_WM_BEAUTIFY_FLAG" val=""/>
  <p:tag name="KSO_WM_UNIT_PLACING_PICTURE_USER_VIEWPORT" val="{&quot;height&quot;:2247.5007874015746,&quot;width&quot;:3350}"/>
</p:tagLst>
</file>

<file path=ppt/tags/tag586.xml><?xml version="1.0" encoding="utf-8"?>
<p:tagLst xmlns:p="http://schemas.openxmlformats.org/presentationml/2006/main">
  <p:tag name="AS_UNIQUEID" val="12476"/>
  <p:tag name="KSO_WM_BEAUTIFY_FLAG" val=""/>
</p:tagLst>
</file>

<file path=ppt/tags/tag587.xml><?xml version="1.0" encoding="utf-8"?>
<p:tagLst xmlns:p="http://schemas.openxmlformats.org/presentationml/2006/main">
  <p:tag name="AS_UNIQUEID" val="12477"/>
</p:tagLst>
</file>

<file path=ppt/tags/tag588.xml><?xml version="1.0" encoding="utf-8"?>
<p:tagLst xmlns:p="http://schemas.openxmlformats.org/presentationml/2006/main">
  <p:tag name="AS_UNIQUEID" val="12479"/>
  <p:tag name="KSO_WM_BEAUTIFY_FLAG" val=""/>
  <p:tag name="KSO_WM_UNIT_PLACING_PICTURE_USER_VIEWPORT" val="{&quot;height&quot;:2247.5007874015746,&quot;width&quot;:3350}"/>
</p:tagLst>
</file>

<file path=ppt/tags/tag589.xml><?xml version="1.0" encoding="utf-8"?>
<p:tagLst xmlns:p="http://schemas.openxmlformats.org/presentationml/2006/main">
  <p:tag name="AS_UNIQUEID" val="12480"/>
  <p:tag name="KSO_WM_BEAUTIFY_FLAG" val=""/>
</p:tagLst>
</file>

<file path=ppt/tags/tag59.xml><?xml version="1.0" encoding="utf-8"?>
<p:tagLst xmlns:p="http://schemas.openxmlformats.org/presentationml/2006/main">
  <p:tag name="AS_UNIQUEID" val="11921"/>
</p:tagLst>
</file>

<file path=ppt/tags/tag590.xml><?xml version="1.0" encoding="utf-8"?>
<p:tagLst xmlns:p="http://schemas.openxmlformats.org/presentationml/2006/main">
  <p:tag name="AS_UNIQUEID" val="12481"/>
</p:tagLst>
</file>

<file path=ppt/tags/tag591.xml><?xml version="1.0" encoding="utf-8"?>
<p:tagLst xmlns:p="http://schemas.openxmlformats.org/presentationml/2006/main">
  <p:tag name="AS_UNIQUEID" val="12483"/>
  <p:tag name="KSO_WM_BEAUTIFY_FLAG" val=""/>
  <p:tag name="KSO_WM_UNIT_PLACING_PICTURE_USER_VIEWPORT" val="{&quot;height&quot;:2247.5007874015746,&quot;width&quot;:3350}"/>
</p:tagLst>
</file>

<file path=ppt/tags/tag592.xml><?xml version="1.0" encoding="utf-8"?>
<p:tagLst xmlns:p="http://schemas.openxmlformats.org/presentationml/2006/main">
  <p:tag name="AS_UNIQUEID" val="12484"/>
  <p:tag name="KSO_WM_BEAUTIFY_FLAG" val=""/>
  <p:tag name="MH" val="20171011100811"/>
  <p:tag name="MH_LIBRARY" val="GRAPHIC"/>
  <p:tag name="MH_ORDER" val="Rectangle 2"/>
</p:tagLst>
</file>

<file path=ppt/tags/tag593.xml><?xml version="1.0" encoding="utf-8"?>
<p:tagLst xmlns:p="http://schemas.openxmlformats.org/presentationml/2006/main">
  <p:tag name="AS_UNIQUEID" val="12485"/>
</p:tagLst>
</file>

<file path=ppt/tags/tag594.xml><?xml version="1.0" encoding="utf-8"?>
<p:tagLst xmlns:p="http://schemas.openxmlformats.org/presentationml/2006/main">
  <p:tag name="AS_UNIQUEID" val="12486"/>
  <p:tag name="KSO_WM_BEAUTIFY_FLAG" val=""/>
</p:tagLst>
</file>

<file path=ppt/tags/tag595.xml><?xml version="1.0" encoding="utf-8"?>
<p:tagLst xmlns:p="http://schemas.openxmlformats.org/presentationml/2006/main">
  <p:tag name="AS_UNIQUEID" val="12487"/>
  <p:tag name="KSO_WM_BEAUTIFY_FLAG" val=""/>
</p:tagLst>
</file>

<file path=ppt/tags/tag596.xml><?xml version="1.0" encoding="utf-8"?>
<p:tagLst xmlns:p="http://schemas.openxmlformats.org/presentationml/2006/main">
  <p:tag name="AS_UNIQUEID" val="12489"/>
  <p:tag name="KSO_WM_BEAUTIFY_FLAG" val=""/>
  <p:tag name="KSO_WM_UNIT_PLACING_PICTURE_USER_VIEWPORT" val="{&quot;height&quot;:2247.5007874015746,&quot;width&quot;:3350}"/>
</p:tagLst>
</file>

<file path=ppt/tags/tag597.xml><?xml version="1.0" encoding="utf-8"?>
<p:tagLst xmlns:p="http://schemas.openxmlformats.org/presentationml/2006/main">
  <p:tag name="AS_UNIQUEID" val="12490"/>
  <p:tag name="KSO_WM_BEAUTIFY_FLAG" val=""/>
  <p:tag name="MH" val="20171011100811"/>
  <p:tag name="MH_LIBRARY" val="GRAPHIC"/>
  <p:tag name="MH_ORDER" val="Rectangle 2"/>
</p:tagLst>
</file>

<file path=ppt/tags/tag598.xml><?xml version="1.0" encoding="utf-8"?>
<p:tagLst xmlns:p="http://schemas.openxmlformats.org/presentationml/2006/main">
  <p:tag name="AS_UNIQUEID" val="12491"/>
</p:tagLst>
</file>

<file path=ppt/tags/tag599.xml><?xml version="1.0" encoding="utf-8"?>
<p:tagLst xmlns:p="http://schemas.openxmlformats.org/presentationml/2006/main">
  <p:tag name="AS_UNIQUEID" val="12492"/>
  <p:tag name="KSO_WM_BEAUTIFY_FLAG" val=""/>
</p:tagLst>
</file>

<file path=ppt/tags/tag6.xml><?xml version="1.0" encoding="utf-8"?>
<p:tagLst xmlns:p="http://schemas.openxmlformats.org/presentationml/2006/main">
  <p:tag name="AS_UNIQUEID" val="11868"/>
</p:tagLst>
</file>

<file path=ppt/tags/tag60.xml><?xml version="1.0" encoding="utf-8"?>
<p:tagLst xmlns:p="http://schemas.openxmlformats.org/presentationml/2006/main">
  <p:tag name="AS_UNIQUEID" val="11922"/>
</p:tagLst>
</file>

<file path=ppt/tags/tag600.xml><?xml version="1.0" encoding="utf-8"?>
<p:tagLst xmlns:p="http://schemas.openxmlformats.org/presentationml/2006/main">
  <p:tag name="AS_UNIQUEID" val="12493"/>
  <p:tag name="KSO_WM_BEAUTIFY_FLAG" val=""/>
</p:tagLst>
</file>

<file path=ppt/tags/tag601.xml><?xml version="1.0" encoding="utf-8"?>
<p:tagLst xmlns:p="http://schemas.openxmlformats.org/presentationml/2006/main">
  <p:tag name="AS_UNIQUEID" val="12495"/>
  <p:tag name="KSO_WM_BEAUTIFY_FLAG" val=""/>
  <p:tag name="KSO_WM_UNIT_PLACING_PICTURE_USER_VIEWPORT" val="{&quot;height&quot;:2247.5007874015746,&quot;width&quot;:3350}"/>
</p:tagLst>
</file>

<file path=ppt/tags/tag602.xml><?xml version="1.0" encoding="utf-8"?>
<p:tagLst xmlns:p="http://schemas.openxmlformats.org/presentationml/2006/main">
  <p:tag name="AS_UNIQUEID" val="12496"/>
</p:tagLst>
</file>

<file path=ppt/tags/tag603.xml><?xml version="1.0" encoding="utf-8"?>
<p:tagLst xmlns:p="http://schemas.openxmlformats.org/presentationml/2006/main">
  <p:tag name="AS_UNIQUEID" val="12497"/>
  <p:tag name="KSO_WM_BEAUTIFY_FLAG" val=""/>
  <p:tag name="MH" val="20171011100811"/>
  <p:tag name="MH_LIBRARY" val="GRAPHIC"/>
  <p:tag name="MH_ORDER" val="Rectangle 2"/>
</p:tagLst>
</file>

<file path=ppt/tags/tag604.xml><?xml version="1.0" encoding="utf-8"?>
<p:tagLst xmlns:p="http://schemas.openxmlformats.org/presentationml/2006/main">
  <p:tag name="AS_UNIQUEID" val="12498"/>
  <p:tag name="KSO_WM_BEAUTIFY_FLAG" val=""/>
</p:tagLst>
</file>

<file path=ppt/tags/tag605.xml><?xml version="1.0" encoding="utf-8"?>
<p:tagLst xmlns:p="http://schemas.openxmlformats.org/presentationml/2006/main">
  <p:tag name="AS_UNIQUEID" val="12499"/>
  <p:tag name="KSO_WM_BEAUTIFY_FLAG" val=""/>
</p:tagLst>
</file>

<file path=ppt/tags/tag606.xml><?xml version="1.0" encoding="utf-8"?>
<p:tagLst xmlns:p="http://schemas.openxmlformats.org/presentationml/2006/main">
  <p:tag name="AS_UNIQUEID" val="12500"/>
  <p:tag name="KSO_WM_BEAUTIFY_FLAG" val=""/>
</p:tagLst>
</file>

<file path=ppt/tags/tag607.xml><?xml version="1.0" encoding="utf-8"?>
<p:tagLst xmlns:p="http://schemas.openxmlformats.org/presentationml/2006/main">
  <p:tag name="AS_UNIQUEID" val="12502"/>
  <p:tag name="KSO_WM_BEAUTIFY_FLAG" val=""/>
  <p:tag name="MH" val="20171011100811"/>
  <p:tag name="MH_LIBRARY" val="GRAPHIC"/>
  <p:tag name="MH_ORDER" val="Rectangle 2"/>
</p:tagLst>
</file>

<file path=ppt/tags/tag608.xml><?xml version="1.0" encoding="utf-8"?>
<p:tagLst xmlns:p="http://schemas.openxmlformats.org/presentationml/2006/main">
  <p:tag name="AS_UNIQUEID" val="12503"/>
</p:tagLst>
</file>

<file path=ppt/tags/tag609.xml><?xml version="1.0" encoding="utf-8"?>
<p:tagLst xmlns:p="http://schemas.openxmlformats.org/presentationml/2006/main">
  <p:tag name="AS_UNIQUEID" val="12504"/>
  <p:tag name="KSO_WM_BEAUTIFY_FLAG" val=""/>
</p:tagLst>
</file>

<file path=ppt/tags/tag61.xml><?xml version="1.0" encoding="utf-8"?>
<p:tagLst xmlns:p="http://schemas.openxmlformats.org/presentationml/2006/main">
  <p:tag name="AS_UNIQUEID" val="11923"/>
</p:tagLst>
</file>

<file path=ppt/tags/tag610.xml><?xml version="1.0" encoding="utf-8"?>
<p:tagLst xmlns:p="http://schemas.openxmlformats.org/presentationml/2006/main">
  <p:tag name="AS_UNIQUEID" val="12505"/>
  <p:tag name="KSO_WM_BEAUTIFY_FLAG" val=""/>
</p:tagLst>
</file>

<file path=ppt/tags/tag611.xml><?xml version="1.0" encoding="utf-8"?>
<p:tagLst xmlns:p="http://schemas.openxmlformats.org/presentationml/2006/main">
  <p:tag name="AS_UNIQUEID" val="12507"/>
</p:tagLst>
</file>

<file path=ppt/tags/tag612.xml><?xml version="1.0" encoding="utf-8"?>
<p:tagLst xmlns:p="http://schemas.openxmlformats.org/presentationml/2006/main">
  <p:tag name="AS_UNIQUEID" val="12508"/>
  <p:tag name="KSO_WM_BEAUTIFY_FLAG" val=""/>
</p:tagLst>
</file>

<file path=ppt/tags/tag613.xml><?xml version="1.0" encoding="utf-8"?>
<p:tagLst xmlns:p="http://schemas.openxmlformats.org/presentationml/2006/main">
  <p:tag name="AS_UNIQUEID" val="12509"/>
  <p:tag name="KSO_WM_BEAUTIFY_FLAG" val=""/>
</p:tagLst>
</file>

<file path=ppt/tags/tag614.xml><?xml version="1.0" encoding="utf-8"?>
<p:tagLst xmlns:p="http://schemas.openxmlformats.org/presentationml/2006/main">
  <p:tag name="AS_UNIQUEID" val="12510"/>
  <p:tag name="KSO_WM_BEAUTIFY_FLAG" val=""/>
</p:tagLst>
</file>

<file path=ppt/tags/tag615.xml><?xml version="1.0" encoding="utf-8"?>
<p:tagLst xmlns:p="http://schemas.openxmlformats.org/presentationml/2006/main">
  <p:tag name="AS_UNIQUEID" val="12512"/>
</p:tagLst>
</file>

<file path=ppt/tags/tag616.xml><?xml version="1.0" encoding="utf-8"?>
<p:tagLst xmlns:p="http://schemas.openxmlformats.org/presentationml/2006/main">
  <p:tag name="AS_UNIQUEID" val="12513"/>
</p:tagLst>
</file>

<file path=ppt/tags/tag617.xml><?xml version="1.0" encoding="utf-8"?>
<p:tagLst xmlns:p="http://schemas.openxmlformats.org/presentationml/2006/main">
  <p:tag name="AS_UNIQUEID" val="12514"/>
</p:tagLst>
</file>

<file path=ppt/tags/tag618.xml><?xml version="1.0" encoding="utf-8"?>
<p:tagLst xmlns:p="http://schemas.openxmlformats.org/presentationml/2006/main">
  <p:tag name="AS_UNIQUEID" val="12516"/>
  <p:tag name="KSO_WM_BEAUTIFY_FLAG" val=""/>
</p:tagLst>
</file>

<file path=ppt/tags/tag619.xml><?xml version="1.0" encoding="utf-8"?>
<p:tagLst xmlns:p="http://schemas.openxmlformats.org/presentationml/2006/main">
  <p:tag name="AS_UNIQUEID" val="12517"/>
</p:tagLst>
</file>

<file path=ppt/tags/tag62.xml><?xml version="1.0" encoding="utf-8"?>
<p:tagLst xmlns:p="http://schemas.openxmlformats.org/presentationml/2006/main">
  <p:tag name="AS_UNIQUEID" val="11924"/>
</p:tagLst>
</file>

<file path=ppt/tags/tag620.xml><?xml version="1.0" encoding="utf-8"?>
<p:tagLst xmlns:p="http://schemas.openxmlformats.org/presentationml/2006/main">
  <p:tag name="AS_UNIQUEID" val="12518"/>
  <p:tag name="KSO_WM_BEAUTIFY_FLAG" val=""/>
</p:tagLst>
</file>

<file path=ppt/tags/tag621.xml><?xml version="1.0" encoding="utf-8"?>
<p:tagLst xmlns:p="http://schemas.openxmlformats.org/presentationml/2006/main">
  <p:tag name="AS_UNIQUEID" val="12520"/>
  <p:tag name="KSO_WM_BEAUTIFY_FLAG" val=""/>
</p:tagLst>
</file>

<file path=ppt/tags/tag622.xml><?xml version="1.0" encoding="utf-8"?>
<p:tagLst xmlns:p="http://schemas.openxmlformats.org/presentationml/2006/main">
  <p:tag name="AS_UNIQUEID" val="12521"/>
</p:tagLst>
</file>

<file path=ppt/tags/tag623.xml><?xml version="1.0" encoding="utf-8"?>
<p:tagLst xmlns:p="http://schemas.openxmlformats.org/presentationml/2006/main">
  <p:tag name="AS_UNIQUEID" val="12522"/>
  <p:tag name="KSO_WM_BEAUTIFY_FLAG" val=""/>
</p:tagLst>
</file>

<file path=ppt/tags/tag624.xml><?xml version="1.0" encoding="utf-8"?>
<p:tagLst xmlns:p="http://schemas.openxmlformats.org/presentationml/2006/main">
  <p:tag name="AS_UNIQUEID" val="12524"/>
  <p:tag name="KSO_WM_BEAUTIFY_FLAG" val=""/>
</p:tagLst>
</file>

<file path=ppt/tags/tag625.xml><?xml version="1.0" encoding="utf-8"?>
<p:tagLst xmlns:p="http://schemas.openxmlformats.org/presentationml/2006/main">
  <p:tag name="AS_UNIQUEID" val="12525"/>
</p:tagLst>
</file>

<file path=ppt/tags/tag626.xml><?xml version="1.0" encoding="utf-8"?>
<p:tagLst xmlns:p="http://schemas.openxmlformats.org/presentationml/2006/main">
  <p:tag name="AS_UNIQUEID" val="12526"/>
  <p:tag name="KSO_WM_BEAUTIFY_FLAG" val=""/>
</p:tagLst>
</file>

<file path=ppt/tags/tag627.xml><?xml version="1.0" encoding="utf-8"?>
<p:tagLst xmlns:p="http://schemas.openxmlformats.org/presentationml/2006/main">
  <p:tag name="AS_UNIQUEID" val="12528"/>
  <p:tag name="KSO_WM_BEAUTIFY_FLAG" val=""/>
</p:tagLst>
</file>

<file path=ppt/tags/tag628.xml><?xml version="1.0" encoding="utf-8"?>
<p:tagLst xmlns:p="http://schemas.openxmlformats.org/presentationml/2006/main">
  <p:tag name="AS_UNIQUEID" val="12529"/>
</p:tagLst>
</file>

<file path=ppt/tags/tag629.xml><?xml version="1.0" encoding="utf-8"?>
<p:tagLst xmlns:p="http://schemas.openxmlformats.org/presentationml/2006/main">
  <p:tag name="AS_UNIQUEID" val="12530"/>
  <p:tag name="KSO_WM_BEAUTIFY_FLAG" val=""/>
</p:tagLst>
</file>

<file path=ppt/tags/tag63.xml><?xml version="1.0" encoding="utf-8"?>
<p:tagLst xmlns:p="http://schemas.openxmlformats.org/presentationml/2006/main">
  <p:tag name="AS_UNIQUEID" val="11925"/>
</p:tagLst>
</file>

<file path=ppt/tags/tag630.xml><?xml version="1.0" encoding="utf-8"?>
<p:tagLst xmlns:p="http://schemas.openxmlformats.org/presentationml/2006/main">
  <p:tag name="AS_UNIQUEID" val="12532"/>
  <p:tag name="KSO_WM_BEAUTIFY_FLAG" val=""/>
</p:tagLst>
</file>

<file path=ppt/tags/tag631.xml><?xml version="1.0" encoding="utf-8"?>
<p:tagLst xmlns:p="http://schemas.openxmlformats.org/presentationml/2006/main">
  <p:tag name="AS_UNIQUEID" val="12533"/>
</p:tagLst>
</file>

<file path=ppt/tags/tag632.xml><?xml version="1.0" encoding="utf-8"?>
<p:tagLst xmlns:p="http://schemas.openxmlformats.org/presentationml/2006/main">
  <p:tag name="AS_UNIQUEID" val="12534"/>
  <p:tag name="KSO_WM_BEAUTIFY_FLAG" val=""/>
</p:tagLst>
</file>

<file path=ppt/tags/tag633.xml><?xml version="1.0" encoding="utf-8"?>
<p:tagLst xmlns:p="http://schemas.openxmlformats.org/presentationml/2006/main">
  <p:tag name="AS_UNIQUEID" val="12536"/>
  <p:tag name="KSO_WM_BEAUTIFY_FLAG" val=""/>
</p:tagLst>
</file>

<file path=ppt/tags/tag634.xml><?xml version="1.0" encoding="utf-8"?>
<p:tagLst xmlns:p="http://schemas.openxmlformats.org/presentationml/2006/main">
  <p:tag name="AS_UNIQUEID" val="12537"/>
</p:tagLst>
</file>

<file path=ppt/tags/tag635.xml><?xml version="1.0" encoding="utf-8"?>
<p:tagLst xmlns:p="http://schemas.openxmlformats.org/presentationml/2006/main">
  <p:tag name="AS_UNIQUEID" val="12538"/>
  <p:tag name="KSO_WM_BEAUTIFY_FLAG" val=""/>
</p:tagLst>
</file>

<file path=ppt/tags/tag636.xml><?xml version="1.0" encoding="utf-8"?>
<p:tagLst xmlns:p="http://schemas.openxmlformats.org/presentationml/2006/main">
  <p:tag name="AS_UNIQUEID" val="12539"/>
</p:tagLst>
</file>

<file path=ppt/tags/tag637.xml><?xml version="1.0" encoding="utf-8"?>
<p:tagLst xmlns:p="http://schemas.openxmlformats.org/presentationml/2006/main">
  <p:tag name="AS_UNIQUEID" val="12540"/>
  <p:tag name="KSO_WM_BEAUTIFY_FLAG" val=""/>
</p:tagLst>
</file>

<file path=ppt/tags/tag638.xml><?xml version="1.0" encoding="utf-8"?>
<p:tagLst xmlns:p="http://schemas.openxmlformats.org/presentationml/2006/main">
  <p:tag name="AS_UNIQUEID" val="12542"/>
</p:tagLst>
</file>

<file path=ppt/tags/tag639.xml><?xml version="1.0" encoding="utf-8"?>
<p:tagLst xmlns:p="http://schemas.openxmlformats.org/presentationml/2006/main">
  <p:tag name="AS_UNIQUEID" val="12543"/>
  <p:tag name="KSO_WM_BEAUTIFY_FLAG" val=""/>
</p:tagLst>
</file>

<file path=ppt/tags/tag64.xml><?xml version="1.0" encoding="utf-8"?>
<p:tagLst xmlns:p="http://schemas.openxmlformats.org/presentationml/2006/main">
  <p:tag name="AS_UNIQUEID" val="11926"/>
</p:tagLst>
</file>

<file path=ppt/tags/tag640.xml><?xml version="1.0" encoding="utf-8"?>
<p:tagLst xmlns:p="http://schemas.openxmlformats.org/presentationml/2006/main">
  <p:tag name="AS_UNIQUEID" val="12544"/>
  <p:tag name="KSO_WM_BEAUTIFY_FLAG" val=""/>
</p:tagLst>
</file>

<file path=ppt/tags/tag641.xml><?xml version="1.0" encoding="utf-8"?>
<p:tagLst xmlns:p="http://schemas.openxmlformats.org/presentationml/2006/main">
  <p:tag name="AS_UNIQUEID" val="12546"/>
  <p:tag name="KSO_WM_BEAUTIFY_FLAG" val=""/>
</p:tagLst>
</file>

<file path=ppt/tags/tag642.xml><?xml version="1.0" encoding="utf-8"?>
<p:tagLst xmlns:p="http://schemas.openxmlformats.org/presentationml/2006/main">
  <p:tag name="AS_UNIQUEID" val="12547"/>
</p:tagLst>
</file>

<file path=ppt/tags/tag643.xml><?xml version="1.0" encoding="utf-8"?>
<p:tagLst xmlns:p="http://schemas.openxmlformats.org/presentationml/2006/main">
  <p:tag name="AS_UNIQUEID" val="12548"/>
  <p:tag name="KSO_WM_BEAUTIFY_FLAG" val=""/>
</p:tagLst>
</file>

<file path=ppt/tags/tag644.xml><?xml version="1.0" encoding="utf-8"?>
<p:tagLst xmlns:p="http://schemas.openxmlformats.org/presentationml/2006/main">
  <p:tag name="AS_UNIQUEID" val="12550"/>
  <p:tag name="KSO_WM_BEAUTIFY_FLAG" val=""/>
</p:tagLst>
</file>

<file path=ppt/tags/tag645.xml><?xml version="1.0" encoding="utf-8"?>
<p:tagLst xmlns:p="http://schemas.openxmlformats.org/presentationml/2006/main">
  <p:tag name="AS_UNIQUEID" val="12551"/>
</p:tagLst>
</file>

<file path=ppt/tags/tag646.xml><?xml version="1.0" encoding="utf-8"?>
<p:tagLst xmlns:p="http://schemas.openxmlformats.org/presentationml/2006/main">
  <p:tag name="AS_UNIQUEID" val="12552"/>
  <p:tag name="KSO_WM_BEAUTIFY_FLAG" val=""/>
</p:tagLst>
</file>

<file path=ppt/tags/tag647.xml><?xml version="1.0" encoding="utf-8"?>
<p:tagLst xmlns:p="http://schemas.openxmlformats.org/presentationml/2006/main">
  <p:tag name="AS_UNIQUEID" val="12554"/>
  <p:tag name="KSO_WM_BEAUTIFY_FLAG" val=""/>
</p:tagLst>
</file>

<file path=ppt/tags/tag648.xml><?xml version="1.0" encoding="utf-8"?>
<p:tagLst xmlns:p="http://schemas.openxmlformats.org/presentationml/2006/main">
  <p:tag name="AS_UNIQUEID" val="12555"/>
</p:tagLst>
</file>

<file path=ppt/tags/tag649.xml><?xml version="1.0" encoding="utf-8"?>
<p:tagLst xmlns:p="http://schemas.openxmlformats.org/presentationml/2006/main">
  <p:tag name="AS_UNIQUEID" val="12556"/>
  <p:tag name="KSO_WM_BEAUTIFY_FLAG" val=""/>
</p:tagLst>
</file>

<file path=ppt/tags/tag65.xml><?xml version="1.0" encoding="utf-8"?>
<p:tagLst xmlns:p="http://schemas.openxmlformats.org/presentationml/2006/main">
  <p:tag name="AS_UNIQUEID" val="11927"/>
</p:tagLst>
</file>

<file path=ppt/tags/tag650.xml><?xml version="1.0" encoding="utf-8"?>
<p:tagLst xmlns:p="http://schemas.openxmlformats.org/presentationml/2006/main">
  <p:tag name="AS_UNIQUEID" val="12558"/>
  <p:tag name="KSO_WM_BEAUTIFY_FLAG" val=""/>
</p:tagLst>
</file>

<file path=ppt/tags/tag651.xml><?xml version="1.0" encoding="utf-8"?>
<p:tagLst xmlns:p="http://schemas.openxmlformats.org/presentationml/2006/main">
  <p:tag name="AS_UNIQUEID" val="12559"/>
</p:tagLst>
</file>

<file path=ppt/tags/tag652.xml><?xml version="1.0" encoding="utf-8"?>
<p:tagLst xmlns:p="http://schemas.openxmlformats.org/presentationml/2006/main">
  <p:tag name="AS_UNIQUEID" val="12560"/>
</p:tagLst>
</file>

<file path=ppt/tags/tag653.xml><?xml version="1.0" encoding="utf-8"?>
<p:tagLst xmlns:p="http://schemas.openxmlformats.org/presentationml/2006/main">
  <p:tag name="AS_UNIQUEID" val="12561"/>
  <p:tag name="KSO_WM_BEAUTIFY_FLAG" val=""/>
</p:tagLst>
</file>

<file path=ppt/tags/tag654.xml><?xml version="1.0" encoding="utf-8"?>
<p:tagLst xmlns:p="http://schemas.openxmlformats.org/presentationml/2006/main">
  <p:tag name="AS_UNIQUEID" val="12563"/>
  <p:tag name="KSO_WM_BEAUTIFY_FLAG" val=""/>
</p:tagLst>
</file>

<file path=ppt/tags/tag655.xml><?xml version="1.0" encoding="utf-8"?>
<p:tagLst xmlns:p="http://schemas.openxmlformats.org/presentationml/2006/main">
  <p:tag name="AS_UNIQUEID" val="12564"/>
</p:tagLst>
</file>

<file path=ppt/tags/tag656.xml><?xml version="1.0" encoding="utf-8"?>
<p:tagLst xmlns:p="http://schemas.openxmlformats.org/presentationml/2006/main">
  <p:tag name="AS_UNIQUEID" val="12565"/>
  <p:tag name="KSO_WM_BEAUTIFY_FLAG" val=""/>
</p:tagLst>
</file>

<file path=ppt/tags/tag657.xml><?xml version="1.0" encoding="utf-8"?>
<p:tagLst xmlns:p="http://schemas.openxmlformats.org/presentationml/2006/main">
  <p:tag name="AS_UNIQUEID" val="12567"/>
  <p:tag name="KSO_WM_BEAUTIFY_FLAG" val=""/>
</p:tagLst>
</file>

<file path=ppt/tags/tag658.xml><?xml version="1.0" encoding="utf-8"?>
<p:tagLst xmlns:p="http://schemas.openxmlformats.org/presentationml/2006/main">
  <p:tag name="AS_UNIQUEID" val="12568"/>
</p:tagLst>
</file>

<file path=ppt/tags/tag659.xml><?xml version="1.0" encoding="utf-8"?>
<p:tagLst xmlns:p="http://schemas.openxmlformats.org/presentationml/2006/main">
  <p:tag name="AS_UNIQUEID" val="12569"/>
  <p:tag name="KSO_WM_BEAUTIFY_FLAG" val=""/>
</p:tagLst>
</file>

<file path=ppt/tags/tag66.xml><?xml version="1.0" encoding="utf-8"?>
<p:tagLst xmlns:p="http://schemas.openxmlformats.org/presentationml/2006/main">
  <p:tag name="AS_UNIQUEID" val="11928"/>
</p:tagLst>
</file>

<file path=ppt/tags/tag660.xml><?xml version="1.0" encoding="utf-8"?>
<p:tagLst xmlns:p="http://schemas.openxmlformats.org/presentationml/2006/main">
  <p:tag name="AS_UNIQUEID" val="12571"/>
  <p:tag name="KSO_WM_BEAUTIFY_FLAG" val=""/>
</p:tagLst>
</file>

<file path=ppt/tags/tag661.xml><?xml version="1.0" encoding="utf-8"?>
<p:tagLst xmlns:p="http://schemas.openxmlformats.org/presentationml/2006/main">
  <p:tag name="AS_UNIQUEID" val="12572"/>
</p:tagLst>
</file>

<file path=ppt/tags/tag662.xml><?xml version="1.0" encoding="utf-8"?>
<p:tagLst xmlns:p="http://schemas.openxmlformats.org/presentationml/2006/main">
  <p:tag name="AS_UNIQUEID" val="12573"/>
  <p:tag name="KSO_WM_BEAUTIFY_FLAG" val=""/>
</p:tagLst>
</file>

<file path=ppt/tags/tag663.xml><?xml version="1.0" encoding="utf-8"?>
<p:tagLst xmlns:p="http://schemas.openxmlformats.org/presentationml/2006/main">
  <p:tag name="AS_UNIQUEID" val="12575"/>
  <p:tag name="KSO_WM_BEAUTIFY_FLAG" val=""/>
</p:tagLst>
</file>

<file path=ppt/tags/tag664.xml><?xml version="1.0" encoding="utf-8"?>
<p:tagLst xmlns:p="http://schemas.openxmlformats.org/presentationml/2006/main">
  <p:tag name="AS_UNIQUEID" val="12576"/>
  <p:tag name="KSO_WM_BEAUTIFY_FLAG" val=""/>
</p:tagLst>
</file>

<file path=ppt/tags/tag665.xml><?xml version="1.0" encoding="utf-8"?>
<p:tagLst xmlns:p="http://schemas.openxmlformats.org/presentationml/2006/main">
  <p:tag name="AS_UNIQUEID" val="12577"/>
</p:tagLst>
</file>

<file path=ppt/tags/tag666.xml><?xml version="1.0" encoding="utf-8"?>
<p:tagLst xmlns:p="http://schemas.openxmlformats.org/presentationml/2006/main">
  <p:tag name="AS_UNIQUEID" val="12579"/>
  <p:tag name="KSO_WM_BEAUTIFY_FLAG" val=""/>
</p:tagLst>
</file>

<file path=ppt/tags/tag667.xml><?xml version="1.0" encoding="utf-8"?>
<p:tagLst xmlns:p="http://schemas.openxmlformats.org/presentationml/2006/main">
  <p:tag name="AS_UNIQUEID" val="12580"/>
</p:tagLst>
</file>

<file path=ppt/tags/tag668.xml><?xml version="1.0" encoding="utf-8"?>
<p:tagLst xmlns:p="http://schemas.openxmlformats.org/presentationml/2006/main">
  <p:tag name="AS_UNIQUEID" val="12581"/>
  <p:tag name="KSO_WM_BEAUTIFY_FLAG" val=""/>
</p:tagLst>
</file>

<file path=ppt/tags/tag669.xml><?xml version="1.0" encoding="utf-8"?>
<p:tagLst xmlns:p="http://schemas.openxmlformats.org/presentationml/2006/main">
  <p:tag name="AS_UNIQUEID" val="12582"/>
</p:tagLst>
</file>

<file path=ppt/tags/tag67.xml><?xml version="1.0" encoding="utf-8"?>
<p:tagLst xmlns:p="http://schemas.openxmlformats.org/presentationml/2006/main">
  <p:tag name="AS_UNIQUEID" val="11929"/>
</p:tagLst>
</file>

<file path=ppt/tags/tag670.xml><?xml version="1.0" encoding="utf-8"?>
<p:tagLst xmlns:p="http://schemas.openxmlformats.org/presentationml/2006/main">
  <p:tag name="AS_UNIQUEID" val="12583"/>
</p:tagLst>
</file>

<file path=ppt/tags/tag671.xml><?xml version="1.0" encoding="utf-8"?>
<p:tagLst xmlns:p="http://schemas.openxmlformats.org/presentationml/2006/main">
  <p:tag name="AS_UNIQUEID" val="12585"/>
  <p:tag name="KSO_WM_BEAUTIFY_FLAG" val=""/>
</p:tagLst>
</file>

<file path=ppt/tags/tag672.xml><?xml version="1.0" encoding="utf-8"?>
<p:tagLst xmlns:p="http://schemas.openxmlformats.org/presentationml/2006/main">
  <p:tag name="AS_UNIQUEID" val="12586"/>
</p:tagLst>
</file>

<file path=ppt/tags/tag673.xml><?xml version="1.0" encoding="utf-8"?>
<p:tagLst xmlns:p="http://schemas.openxmlformats.org/presentationml/2006/main">
  <p:tag name="AS_UNIQUEID" val="12587"/>
  <p:tag name="KSO_WM_BEAUTIFY_FLAG" val=""/>
</p:tagLst>
</file>

<file path=ppt/tags/tag674.xml><?xml version="1.0" encoding="utf-8"?>
<p:tagLst xmlns:p="http://schemas.openxmlformats.org/presentationml/2006/main">
  <p:tag name="AS_UNIQUEID" val="12588"/>
  <p:tag name="KSO_WM_BEAUTIFY_FLAG" val=""/>
</p:tagLst>
</file>

<file path=ppt/tags/tag675.xml><?xml version="1.0" encoding="utf-8"?>
<p:tagLst xmlns:p="http://schemas.openxmlformats.org/presentationml/2006/main">
  <p:tag name="AS_UNIQUEID" val="12590"/>
  <p:tag name="KSO_WM_BEAUTIFY_FLAG" val=""/>
</p:tagLst>
</file>

<file path=ppt/tags/tag676.xml><?xml version="1.0" encoding="utf-8"?>
<p:tagLst xmlns:p="http://schemas.openxmlformats.org/presentationml/2006/main">
  <p:tag name="AS_UNIQUEID" val="12591"/>
</p:tagLst>
</file>

<file path=ppt/tags/tag677.xml><?xml version="1.0" encoding="utf-8"?>
<p:tagLst xmlns:p="http://schemas.openxmlformats.org/presentationml/2006/main">
  <p:tag name="AS_UNIQUEID" val="12592"/>
  <p:tag name="KSO_WM_BEAUTIFY_FLAG" val=""/>
</p:tagLst>
</file>

<file path=ppt/tags/tag678.xml><?xml version="1.0" encoding="utf-8"?>
<p:tagLst xmlns:p="http://schemas.openxmlformats.org/presentationml/2006/main">
  <p:tag name="AS_UNIQUEID" val="12594"/>
  <p:tag name="KSO_WM_BEAUTIFY_FLAG" val=""/>
</p:tagLst>
</file>

<file path=ppt/tags/tag679.xml><?xml version="1.0" encoding="utf-8"?>
<p:tagLst xmlns:p="http://schemas.openxmlformats.org/presentationml/2006/main">
  <p:tag name="AS_UNIQUEID" val="12595"/>
</p:tagLst>
</file>

<file path=ppt/tags/tag68.xml><?xml version="1.0" encoding="utf-8"?>
<p:tagLst xmlns:p="http://schemas.openxmlformats.org/presentationml/2006/main">
  <p:tag name="AS_UNIQUEID" val="11930"/>
</p:tagLst>
</file>

<file path=ppt/tags/tag680.xml><?xml version="1.0" encoding="utf-8"?>
<p:tagLst xmlns:p="http://schemas.openxmlformats.org/presentationml/2006/main">
  <p:tag name="AS_UNIQUEID" val="12596"/>
</p:tagLst>
</file>

<file path=ppt/tags/tag681.xml><?xml version="1.0" encoding="utf-8"?>
<p:tagLst xmlns:p="http://schemas.openxmlformats.org/presentationml/2006/main">
  <p:tag name="AS_UNIQUEID" val="12598"/>
  <p:tag name="KSO_WM_BEAUTIFY_FLAG" val=""/>
</p:tagLst>
</file>

<file path=ppt/tags/tag682.xml><?xml version="1.0" encoding="utf-8"?>
<p:tagLst xmlns:p="http://schemas.openxmlformats.org/presentationml/2006/main">
  <p:tag name="AS_UNIQUEID" val="12599"/>
</p:tagLst>
</file>

<file path=ppt/tags/tag683.xml><?xml version="1.0" encoding="utf-8"?>
<p:tagLst xmlns:p="http://schemas.openxmlformats.org/presentationml/2006/main">
  <p:tag name="AS_UNIQUEID" val="12600"/>
</p:tagLst>
</file>

<file path=ppt/tags/tag684.xml><?xml version="1.0" encoding="utf-8"?>
<p:tagLst xmlns:p="http://schemas.openxmlformats.org/presentationml/2006/main">
  <p:tag name="AS_UNIQUEID" val="12602"/>
  <p:tag name="KSO_WM_BEAUTIFY_FLAG" val=""/>
</p:tagLst>
</file>

<file path=ppt/tags/tag685.xml><?xml version="1.0" encoding="utf-8"?>
<p:tagLst xmlns:p="http://schemas.openxmlformats.org/presentationml/2006/main">
  <p:tag name="AS_UNIQUEID" val="12603"/>
</p:tagLst>
</file>

<file path=ppt/tags/tag686.xml><?xml version="1.0" encoding="utf-8"?>
<p:tagLst xmlns:p="http://schemas.openxmlformats.org/presentationml/2006/main">
  <p:tag name="AS_UNIQUEID" val="12604"/>
  <p:tag name="KSO_WM_BEAUTIFY_FLAG" val=""/>
</p:tagLst>
</file>

<file path=ppt/tags/tag687.xml><?xml version="1.0" encoding="utf-8"?>
<p:tagLst xmlns:p="http://schemas.openxmlformats.org/presentationml/2006/main">
  <p:tag name="AS_UNIQUEID" val="12606"/>
  <p:tag name="KSO_WM_BEAUTIFY_FLAG" val=""/>
</p:tagLst>
</file>

<file path=ppt/tags/tag688.xml><?xml version="1.0" encoding="utf-8"?>
<p:tagLst xmlns:p="http://schemas.openxmlformats.org/presentationml/2006/main">
  <p:tag name="AS_UNIQUEID" val="12607"/>
</p:tagLst>
</file>

<file path=ppt/tags/tag689.xml><?xml version="1.0" encoding="utf-8"?>
<p:tagLst xmlns:p="http://schemas.openxmlformats.org/presentationml/2006/main">
  <p:tag name="AS_UNIQUEID" val="12609"/>
  <p:tag name="KSO_WM_BEAUTIFY_FLAG" val=""/>
</p:tagLst>
</file>

<file path=ppt/tags/tag69.xml><?xml version="1.0" encoding="utf-8"?>
<p:tagLst xmlns:p="http://schemas.openxmlformats.org/presentationml/2006/main">
  <p:tag name="AS_UNIQUEID" val="11931"/>
</p:tagLst>
</file>

<file path=ppt/tags/tag690.xml><?xml version="1.0" encoding="utf-8"?>
<p:tagLst xmlns:p="http://schemas.openxmlformats.org/presentationml/2006/main">
  <p:tag name="AS_UNIQUEID" val="12610"/>
</p:tagLst>
</file>

<file path=ppt/tags/tag691.xml><?xml version="1.0" encoding="utf-8"?>
<p:tagLst xmlns:p="http://schemas.openxmlformats.org/presentationml/2006/main">
  <p:tag name="AS_UNIQUEID" val="12611"/>
</p:tagLst>
</file>

<file path=ppt/tags/tag692.xml><?xml version="1.0" encoding="utf-8"?>
<p:tagLst xmlns:p="http://schemas.openxmlformats.org/presentationml/2006/main">
  <p:tag name="AS_UNIQUEID" val="12613"/>
  <p:tag name="KSO_WM_BEAUTIFY_FLAG" val=""/>
</p:tagLst>
</file>

<file path=ppt/tags/tag693.xml><?xml version="1.0" encoding="utf-8"?>
<p:tagLst xmlns:p="http://schemas.openxmlformats.org/presentationml/2006/main">
  <p:tag name="AS_UNIQUEID" val="12614"/>
</p:tagLst>
</file>

<file path=ppt/tags/tag694.xml><?xml version="1.0" encoding="utf-8"?>
<p:tagLst xmlns:p="http://schemas.openxmlformats.org/presentationml/2006/main">
  <p:tag name="AS_UNIQUEID" val="12615"/>
  <p:tag name="KSO_WM_BEAUTIFY_FLAG" val=""/>
</p:tagLst>
</file>

<file path=ppt/tags/tag695.xml><?xml version="1.0" encoding="utf-8"?>
<p:tagLst xmlns:p="http://schemas.openxmlformats.org/presentationml/2006/main">
  <p:tag name="AS_UNIQUEID" val="12616"/>
</p:tagLst>
</file>

<file path=ppt/tags/tag696.xml><?xml version="1.0" encoding="utf-8"?>
<p:tagLst xmlns:p="http://schemas.openxmlformats.org/presentationml/2006/main">
  <p:tag name="AS_UNIQUEID" val="12618"/>
  <p:tag name="KSO_WM_BEAUTIFY_FLAG" val=""/>
</p:tagLst>
</file>

<file path=ppt/tags/tag697.xml><?xml version="1.0" encoding="utf-8"?>
<p:tagLst xmlns:p="http://schemas.openxmlformats.org/presentationml/2006/main">
  <p:tag name="AS_UNIQUEID" val="12619"/>
</p:tagLst>
</file>

<file path=ppt/tags/tag698.xml><?xml version="1.0" encoding="utf-8"?>
<p:tagLst xmlns:p="http://schemas.openxmlformats.org/presentationml/2006/main">
  <p:tag name="AS_UNIQUEID" val="12621"/>
  <p:tag name="KSO_WM_BEAUTIFY_FLAG" val=""/>
</p:tagLst>
</file>

<file path=ppt/tags/tag699.xml><?xml version="1.0" encoding="utf-8"?>
<p:tagLst xmlns:p="http://schemas.openxmlformats.org/presentationml/2006/main">
  <p:tag name="AS_UNIQUEID" val="12622"/>
</p:tagLst>
</file>

<file path=ppt/tags/tag7.xml><?xml version="1.0" encoding="utf-8"?>
<p:tagLst xmlns:p="http://schemas.openxmlformats.org/presentationml/2006/main">
  <p:tag name="AS_UNIQUEID" val="11869"/>
</p:tagLst>
</file>

<file path=ppt/tags/tag70.xml><?xml version="1.0" encoding="utf-8"?>
<p:tagLst xmlns:p="http://schemas.openxmlformats.org/presentationml/2006/main">
  <p:tag name="AS_UNIQUEID" val="11932"/>
</p:tagLst>
</file>

<file path=ppt/tags/tag700.xml><?xml version="1.0" encoding="utf-8"?>
<p:tagLst xmlns:p="http://schemas.openxmlformats.org/presentationml/2006/main">
  <p:tag name="AS_UNIQUEID" val="12623"/>
</p:tagLst>
</file>

<file path=ppt/tags/tag701.xml><?xml version="1.0" encoding="utf-8"?>
<p:tagLst xmlns:p="http://schemas.openxmlformats.org/presentationml/2006/main">
  <p:tag name="AS_UNIQUEID" val="12624"/>
</p:tagLst>
</file>

<file path=ppt/tags/tag702.xml><?xml version="1.0" encoding="utf-8"?>
<p:tagLst xmlns:p="http://schemas.openxmlformats.org/presentationml/2006/main">
  <p:tag name="AS_UNIQUEID" val="12625"/>
</p:tagLst>
</file>

<file path=ppt/tags/tag703.xml><?xml version="1.0" encoding="utf-8"?>
<p:tagLst xmlns:p="http://schemas.openxmlformats.org/presentationml/2006/main">
  <p:tag name="AS_UNIQUEID" val="12626"/>
</p:tagLst>
</file>

<file path=ppt/tags/tag704.xml><?xml version="1.0" encoding="utf-8"?>
<p:tagLst xmlns:p="http://schemas.openxmlformats.org/presentationml/2006/main">
  <p:tag name="AS_UNIQUEID" val="12628"/>
</p:tagLst>
</file>

<file path=ppt/tags/tag705.xml><?xml version="1.0" encoding="utf-8"?>
<p:tagLst xmlns:p="http://schemas.openxmlformats.org/presentationml/2006/main">
  <p:tag name="AS_UNIQUEID" val="12629"/>
  <p:tag name="KSO_WM_BEAUTIFY_FLAG" val=""/>
</p:tagLst>
</file>

<file path=ppt/tags/tag706.xml><?xml version="1.0" encoding="utf-8"?>
<p:tagLst xmlns:p="http://schemas.openxmlformats.org/presentationml/2006/main">
  <p:tag name="AS_UNIQUEID" val="12631"/>
  <p:tag name="KSO_WM_BEAUTIFY_FLAG" val=""/>
</p:tagLst>
</file>

<file path=ppt/tags/tag707.xml><?xml version="1.0" encoding="utf-8"?>
<p:tagLst xmlns:p="http://schemas.openxmlformats.org/presentationml/2006/main">
  <p:tag name="AS_UNIQUEID" val="12632"/>
</p:tagLst>
</file>

<file path=ppt/tags/tag708.xml><?xml version="1.0" encoding="utf-8"?>
<p:tagLst xmlns:p="http://schemas.openxmlformats.org/presentationml/2006/main">
  <p:tag name="AS_UNIQUEID" val="12634"/>
  <p:tag name="KSO_WM_BEAUTIFY_FLAG" val=""/>
</p:tagLst>
</file>

<file path=ppt/tags/tag709.xml><?xml version="1.0" encoding="utf-8"?>
<p:tagLst xmlns:p="http://schemas.openxmlformats.org/presentationml/2006/main">
  <p:tag name="AS_UNIQUEID" val="12635"/>
</p:tagLst>
</file>

<file path=ppt/tags/tag71.xml><?xml version="1.0" encoding="utf-8"?>
<p:tagLst xmlns:p="http://schemas.openxmlformats.org/presentationml/2006/main">
  <p:tag name="AS_UNIQUEID" val="11933"/>
</p:tagLst>
</file>

<file path=ppt/tags/tag710.xml><?xml version="1.0" encoding="utf-8"?>
<p:tagLst xmlns:p="http://schemas.openxmlformats.org/presentationml/2006/main">
  <p:tag name="AS_UNIQUEID" val="12636"/>
</p:tagLst>
</file>

<file path=ppt/tags/tag711.xml><?xml version="1.0" encoding="utf-8"?>
<p:tagLst xmlns:p="http://schemas.openxmlformats.org/presentationml/2006/main">
  <p:tag name="AS_UNIQUEID" val="12638"/>
</p:tagLst>
</file>

<file path=ppt/tags/tag712.xml><?xml version="1.0" encoding="utf-8"?>
<p:tagLst xmlns:p="http://schemas.openxmlformats.org/presentationml/2006/main">
  <p:tag name="AS_OS" val="Unix 3.10 unknown"/>
  <p:tag name="AS_RELEASE_DATE" val="2023.03.31"/>
  <p:tag name="AS_TITLE" val="Aspose.Slides for Java"/>
  <p:tag name="AS_VERSION" val="23.3"/>
  <p:tag name="COMMONDATA" val="eyJoZGlkIjoiNTg3MDQwYTA1NDRlN2JmOWVkZDZlZWEwMmUzZmUyNmYifQ=="/>
  <p:tag name="KSO_WPP_MARK_KEY" val="9d10f58f-330d-4986-a6c4-ccb7fe88fd81"/>
</p:tagLst>
</file>

<file path=ppt/tags/tag72.xml><?xml version="1.0" encoding="utf-8"?>
<p:tagLst xmlns:p="http://schemas.openxmlformats.org/presentationml/2006/main">
  <p:tag name="AS_UNIQUEID" val="11934"/>
</p:tagLst>
</file>

<file path=ppt/tags/tag73.xml><?xml version="1.0" encoding="utf-8"?>
<p:tagLst xmlns:p="http://schemas.openxmlformats.org/presentationml/2006/main">
  <p:tag name="AS_UNIQUEID" val="11935"/>
</p:tagLst>
</file>

<file path=ppt/tags/tag74.xml><?xml version="1.0" encoding="utf-8"?>
<p:tagLst xmlns:p="http://schemas.openxmlformats.org/presentationml/2006/main">
  <p:tag name="AS_UNIQUEID" val="11936"/>
</p:tagLst>
</file>

<file path=ppt/tags/tag75.xml><?xml version="1.0" encoding="utf-8"?>
<p:tagLst xmlns:p="http://schemas.openxmlformats.org/presentationml/2006/main">
  <p:tag name="AS_UNIQUEID" val="11937"/>
</p:tagLst>
</file>

<file path=ppt/tags/tag76.xml><?xml version="1.0" encoding="utf-8"?>
<p:tagLst xmlns:p="http://schemas.openxmlformats.org/presentationml/2006/main">
  <p:tag name="AS_UNIQUEID" val="11938"/>
</p:tagLst>
</file>

<file path=ppt/tags/tag77.xml><?xml version="1.0" encoding="utf-8"?>
<p:tagLst xmlns:p="http://schemas.openxmlformats.org/presentationml/2006/main">
  <p:tag name="AS_UNIQUEID" val="11939"/>
</p:tagLst>
</file>

<file path=ppt/tags/tag78.xml><?xml version="1.0" encoding="utf-8"?>
<p:tagLst xmlns:p="http://schemas.openxmlformats.org/presentationml/2006/main">
  <p:tag name="AS_UNIQUEID" val="11940"/>
</p:tagLst>
</file>

<file path=ppt/tags/tag79.xml><?xml version="1.0" encoding="utf-8"?>
<p:tagLst xmlns:p="http://schemas.openxmlformats.org/presentationml/2006/main">
  <p:tag name="AS_UNIQUEID" val="11941"/>
</p:tagLst>
</file>

<file path=ppt/tags/tag8.xml><?xml version="1.0" encoding="utf-8"?>
<p:tagLst xmlns:p="http://schemas.openxmlformats.org/presentationml/2006/main">
  <p:tag name="AS_UNIQUEID" val="11870"/>
</p:tagLst>
</file>

<file path=ppt/tags/tag80.xml><?xml version="1.0" encoding="utf-8"?>
<p:tagLst xmlns:p="http://schemas.openxmlformats.org/presentationml/2006/main">
  <p:tag name="AS_UNIQUEID" val="11942"/>
</p:tagLst>
</file>

<file path=ppt/tags/tag81.xml><?xml version="1.0" encoding="utf-8"?>
<p:tagLst xmlns:p="http://schemas.openxmlformats.org/presentationml/2006/main">
  <p:tag name="AS_UNIQUEID" val="11943"/>
</p:tagLst>
</file>

<file path=ppt/tags/tag82.xml><?xml version="1.0" encoding="utf-8"?>
<p:tagLst xmlns:p="http://schemas.openxmlformats.org/presentationml/2006/main">
  <p:tag name="AS_UNIQUEID" val="11944"/>
</p:tagLst>
</file>

<file path=ppt/tags/tag83.xml><?xml version="1.0" encoding="utf-8"?>
<p:tagLst xmlns:p="http://schemas.openxmlformats.org/presentationml/2006/main">
  <p:tag name="AS_UNIQUEID" val="11945"/>
</p:tagLst>
</file>

<file path=ppt/tags/tag84.xml><?xml version="1.0" encoding="utf-8"?>
<p:tagLst xmlns:p="http://schemas.openxmlformats.org/presentationml/2006/main">
  <p:tag name="AS_UNIQUEID" val="11946"/>
</p:tagLst>
</file>

<file path=ppt/tags/tag85.xml><?xml version="1.0" encoding="utf-8"?>
<p:tagLst xmlns:p="http://schemas.openxmlformats.org/presentationml/2006/main">
  <p:tag name="AS_UNIQUEID" val="11947"/>
</p:tagLst>
</file>

<file path=ppt/tags/tag86.xml><?xml version="1.0" encoding="utf-8"?>
<p:tagLst xmlns:p="http://schemas.openxmlformats.org/presentationml/2006/main">
  <p:tag name="AS_UNIQUEID" val="11948"/>
</p:tagLst>
</file>

<file path=ppt/tags/tag87.xml><?xml version="1.0" encoding="utf-8"?>
<p:tagLst xmlns:p="http://schemas.openxmlformats.org/presentationml/2006/main">
  <p:tag name="AS_UNIQUEID" val="11949"/>
</p:tagLst>
</file>

<file path=ppt/tags/tag88.xml><?xml version="1.0" encoding="utf-8"?>
<p:tagLst xmlns:p="http://schemas.openxmlformats.org/presentationml/2006/main">
  <p:tag name="AS_UNIQUEID" val="11950"/>
</p:tagLst>
</file>

<file path=ppt/tags/tag89.xml><?xml version="1.0" encoding="utf-8"?>
<p:tagLst xmlns:p="http://schemas.openxmlformats.org/presentationml/2006/main">
  <p:tag name="AS_UNIQUEID" val="11951"/>
</p:tagLst>
</file>

<file path=ppt/tags/tag9.xml><?xml version="1.0" encoding="utf-8"?>
<p:tagLst xmlns:p="http://schemas.openxmlformats.org/presentationml/2006/main">
  <p:tag name="AS_UNIQUEID" val="11871"/>
</p:tagLst>
</file>

<file path=ppt/tags/tag90.xml><?xml version="1.0" encoding="utf-8"?>
<p:tagLst xmlns:p="http://schemas.openxmlformats.org/presentationml/2006/main">
  <p:tag name="AS_UNIQUEID" val="11952"/>
</p:tagLst>
</file>

<file path=ppt/tags/tag91.xml><?xml version="1.0" encoding="utf-8"?>
<p:tagLst xmlns:p="http://schemas.openxmlformats.org/presentationml/2006/main">
  <p:tag name="AS_UNIQUEID" val="11953"/>
</p:tagLst>
</file>

<file path=ppt/tags/tag92.xml><?xml version="1.0" encoding="utf-8"?>
<p:tagLst xmlns:p="http://schemas.openxmlformats.org/presentationml/2006/main">
  <p:tag name="AS_UNIQUEID" val="11954"/>
</p:tagLst>
</file>

<file path=ppt/tags/tag93.xml><?xml version="1.0" encoding="utf-8"?>
<p:tagLst xmlns:p="http://schemas.openxmlformats.org/presentationml/2006/main">
  <p:tag name="AS_UNIQUEID" val="11955"/>
</p:tagLst>
</file>

<file path=ppt/tags/tag94.xml><?xml version="1.0" encoding="utf-8"?>
<p:tagLst xmlns:p="http://schemas.openxmlformats.org/presentationml/2006/main">
  <p:tag name="AS_UNIQUEID" val="11956"/>
</p:tagLst>
</file>

<file path=ppt/tags/tag95.xml><?xml version="1.0" encoding="utf-8"?>
<p:tagLst xmlns:p="http://schemas.openxmlformats.org/presentationml/2006/main">
  <p:tag name="AS_UNIQUEID" val="11957"/>
</p:tagLst>
</file>

<file path=ppt/tags/tag96.xml><?xml version="1.0" encoding="utf-8"?>
<p:tagLst xmlns:p="http://schemas.openxmlformats.org/presentationml/2006/main">
  <p:tag name="AS_UNIQUEID" val="11958"/>
</p:tagLst>
</file>

<file path=ppt/tags/tag97.xml><?xml version="1.0" encoding="utf-8"?>
<p:tagLst xmlns:p="http://schemas.openxmlformats.org/presentationml/2006/main">
  <p:tag name="AS_UNIQUEID" val="11959"/>
</p:tagLst>
</file>

<file path=ppt/tags/tag98.xml><?xml version="1.0" encoding="utf-8"?>
<p:tagLst xmlns:p="http://schemas.openxmlformats.org/presentationml/2006/main">
  <p:tag name="AS_UNIQUEID" val="11960"/>
</p:tagLst>
</file>

<file path=ppt/tags/tag99.xml><?xml version="1.0" encoding="utf-8"?>
<p:tagLst xmlns:p="http://schemas.openxmlformats.org/presentationml/2006/main">
  <p:tag name="AS_UNIQUEID" val="11961"/>
</p:tagLst>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16160</Words>
  <Application>WPS 演示</Application>
  <PresentationFormat>On-screen Show (4:3)</PresentationFormat>
  <Paragraphs>628</Paragraphs>
  <Slides>57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57</vt:i4>
      </vt:variant>
    </vt:vector>
  </HeadingPairs>
  <TitlesOfParts>
    <vt:vector size="71" baseType="lpstr">
      <vt:lpstr>Arial</vt:lpstr>
      <vt:lpstr>宋体</vt:lpstr>
      <vt:lpstr>Wingdings</vt:lpstr>
      <vt:lpstr>Wingdings 2</vt:lpstr>
      <vt:lpstr>黑体</vt:lpstr>
      <vt:lpstr>Calibri</vt:lpstr>
      <vt:lpstr>Calligraphic</vt:lpstr>
      <vt:lpstr>Segoe Print</vt:lpstr>
      <vt:lpstr>Times New Roman</vt:lpstr>
      <vt:lpstr>微软雅黑</vt:lpstr>
      <vt:lpstr>Arial Unicode MS</vt:lpstr>
      <vt:lpstr>楷体</vt:lpstr>
      <vt:lpstr>Microsoft YaHei UI</vt:lpstr>
      <vt:lpstr>吉祥如意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刘亚军</cp:lastModifiedBy>
  <cp:revision>2</cp:revision>
  <cp:lastPrinted>2023-11-24T09:45:00Z</cp:lastPrinted>
  <dcterms:created xsi:type="dcterms:W3CDTF">2023-11-24T09:45:00Z</dcterms:created>
  <dcterms:modified xsi:type="dcterms:W3CDTF">2023-12-21T09:18:12Z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E829EFE9B833440097F1B47673726535</vt:lpwstr>
  </property>
  <property fmtid="{D5CDD505-2E9C-101B-9397-08002B2CF9AE}" pid="7" name="KSOProductBuildVer">
    <vt:lpwstr>2052-11.1.0.12165</vt:lpwstr>
  </property>
</Properties>
</file>